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56" r:id="rId5"/>
    <p:sldId id="275" r:id="rId6"/>
    <p:sldId id="276" r:id="rId7"/>
    <p:sldId id="269" r:id="rId8"/>
    <p:sldId id="265" r:id="rId9"/>
    <p:sldId id="260" r:id="rId10"/>
    <p:sldId id="287" r:id="rId11"/>
    <p:sldId id="288" r:id="rId12"/>
    <p:sldId id="277" r:id="rId13"/>
    <p:sldId id="289" r:id="rId14"/>
    <p:sldId id="290" r:id="rId15"/>
    <p:sldId id="291" r:id="rId16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26.05.2020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65" r:id="rId5"/>
    <p:sldLayoutId id="2147483678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www.ngw.nl/int/nor/images/1514.gif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http://www.ngw.nl/int/nor/h/images/hareid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ngw.nl/int/nor/u/images/ulstein.gif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http://www.ngw.nl/int/nor/images/1511.gif" TargetMode="External"/><Relationship Id="rId4" Type="http://schemas.openxmlformats.org/officeDocument/2006/relationships/image" Target="http://www.ngw.nl/int/nor/o/images/orsta.gif" TargetMode="External"/><Relationship Id="rId9" Type="http://schemas.openxmlformats.org/officeDocument/2006/relationships/image" Target="../media/image13.png"/><Relationship Id="rId14" Type="http://schemas.openxmlformats.org/officeDocument/2006/relationships/image" Target="http://www.ngw.nl/int/nor/images/1515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11932-E3CC-1340-883B-F1A631B02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Samarbeidsmøte mellom Sju-stjerna og </a:t>
            </a:r>
            <a:r>
              <a:rPr lang="nb-NO" dirty="0" err="1" smtClean="0"/>
              <a:t>helseføretaket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566960-F4E5-9B4D-8874-59FC546A2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/>
              <a:t>Covid</a:t>
            </a:r>
            <a:r>
              <a:rPr lang="nb-NO" sz="3600" dirty="0" smtClean="0"/>
              <a:t> 19                              </a:t>
            </a:r>
            <a:r>
              <a:rPr lang="nb-NO" sz="3600" dirty="0" smtClean="0"/>
              <a:t>27. </a:t>
            </a:r>
            <a:r>
              <a:rPr lang="nb-NO" sz="3600" dirty="0" smtClean="0"/>
              <a:t>mai 2020</a:t>
            </a:r>
            <a:endParaRPr lang="nb-NO" sz="3600" dirty="0"/>
          </a:p>
        </p:txBody>
      </p:sp>
      <p:pic>
        <p:nvPicPr>
          <p:cNvPr id="1031" name="Bild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40"/>
            <a:ext cx="3333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gw.nl/int/nor/o/images/orsta.gif"/>
          <p:cNvPicPr>
            <a:picLocks noChangeAspect="1" noChangeArrowheads="1"/>
          </p:cNvPicPr>
          <p:nvPr/>
        </p:nvPicPr>
        <p:blipFill>
          <a:blip r:embed="rId3" r:link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ngw.nl/int/nor/u/images/ulstein.gif"/>
          <p:cNvPicPr>
            <a:picLocks noChangeAspect="1" noChangeArrowheads="1"/>
          </p:cNvPicPr>
          <p:nvPr/>
        </p:nvPicPr>
        <p:blipFill>
          <a:blip r:embed="rId5" r:link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gw.nl/int/nor/images/1514.gif"/>
          <p:cNvPicPr>
            <a:picLocks noChangeAspect="1" noChangeArrowheads="1"/>
          </p:cNvPicPr>
          <p:nvPr/>
        </p:nvPicPr>
        <p:blipFill>
          <a:blip r:embed="rId7" r:link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333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ngw.nl/int/nor/images/1511.gif"/>
          <p:cNvPicPr>
            <a:picLocks noChangeAspect="1" noChangeArrowheads="1"/>
          </p:cNvPicPr>
          <p:nvPr/>
        </p:nvPicPr>
        <p:blipFill>
          <a:blip r:embed="rId9" r:link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gw.nl/int/nor/h/images/hareid.gif"/>
          <p:cNvPicPr>
            <a:picLocks noChangeAspect="1" noChangeArrowheads="1"/>
          </p:cNvPicPr>
          <p:nvPr/>
        </p:nvPicPr>
        <p:blipFill>
          <a:blip r:embed="rId11" r:link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7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www.ngw.nl/int/nor/images/1515.gif"/>
          <p:cNvPicPr>
            <a:picLocks noChangeAspect="1" noChangeArrowheads="1"/>
          </p:cNvPicPr>
          <p:nvPr/>
        </p:nvPicPr>
        <p:blipFill>
          <a:blip r:embed="rId13" r:link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9121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87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714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339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ybilder-Covid-19 - Diagnostikk - lokal epidemiologisk situasjon 25.05.20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9" y="0"/>
            <a:ext cx="11290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bilder-Covid-19 - Diagnostikk - lokal epidemiologisk situasjon 25.05.20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9" y="0"/>
            <a:ext cx="11290041" cy="6858000"/>
          </a:xfrm>
          <a:prstGeom prst="rect">
            <a:avLst/>
          </a:prstGeom>
        </p:spPr>
      </p:pic>
      <p:pic>
        <p:nvPicPr>
          <p:cNvPr id="3" name="Bilde 2" descr="Lybilder-Covid-19 - Diagnostikk - lokal epidemiologisk situasjon 25.05.20.pdf - Adobe Acrobat Reader D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9" y="0"/>
            <a:ext cx="11290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3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ybilder-Covid-19 - Diagnostikk - lokal epidemiologisk situasjon 25.05.20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9" y="0"/>
            <a:ext cx="11290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Møtedeltakarar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595993" y="1616529"/>
            <a:ext cx="5423807" cy="4560434"/>
          </a:xfrm>
        </p:spPr>
        <p:txBody>
          <a:bodyPr>
            <a:normAutofit fontScale="62500" lnSpcReduction="20000"/>
          </a:bodyPr>
          <a:lstStyle/>
          <a:p>
            <a:r>
              <a:rPr lang="nn-NO" dirty="0" smtClean="0"/>
              <a:t>Rune </a:t>
            </a:r>
            <a:r>
              <a:rPr lang="nn-NO" dirty="0" err="1" smtClean="0"/>
              <a:t>Sjurgard</a:t>
            </a:r>
            <a:r>
              <a:rPr lang="nn-NO" dirty="0" smtClean="0"/>
              <a:t>, Kommunaldirektør vertskommune</a:t>
            </a:r>
          </a:p>
          <a:p>
            <a:r>
              <a:rPr lang="nn-NO" dirty="0" smtClean="0"/>
              <a:t>Bård Dalen, leiar for Sju-stjerna helse og omsorg</a:t>
            </a:r>
          </a:p>
          <a:p>
            <a:r>
              <a:rPr lang="nn-NO" dirty="0" smtClean="0"/>
              <a:t>Trond Arne Aglen, Sande kommune</a:t>
            </a:r>
          </a:p>
          <a:p>
            <a:r>
              <a:rPr lang="nn-NO" dirty="0" smtClean="0"/>
              <a:t>Karsten Vingen, KO  Hareid</a:t>
            </a:r>
          </a:p>
          <a:p>
            <a:r>
              <a:rPr lang="nn-NO" dirty="0" smtClean="0"/>
              <a:t>Inger Lise Kaldhol, KO Volda</a:t>
            </a:r>
          </a:p>
          <a:p>
            <a:r>
              <a:rPr lang="nn-NO" dirty="0" smtClean="0"/>
              <a:t>Norunn K. Elde, KO Ulstein</a:t>
            </a:r>
          </a:p>
          <a:p>
            <a:r>
              <a:rPr lang="nn-NO" dirty="0" smtClean="0"/>
              <a:t>Asta Sileikiene, KO Sande</a:t>
            </a:r>
          </a:p>
          <a:p>
            <a:r>
              <a:rPr lang="nn-NO" dirty="0" smtClean="0"/>
              <a:t>Bjørn Martin Aasen, Smittevern overlege Herøy</a:t>
            </a:r>
          </a:p>
          <a:p>
            <a:r>
              <a:rPr lang="nn-NO" dirty="0" smtClean="0"/>
              <a:t>Cecilie Oppedal, KO Vanylven</a:t>
            </a:r>
          </a:p>
          <a:p>
            <a:r>
              <a:rPr lang="nn-NO" dirty="0" smtClean="0"/>
              <a:t>Unni Natås, KO Ørsta</a:t>
            </a:r>
          </a:p>
          <a:p>
            <a:r>
              <a:rPr lang="nn-NO" dirty="0"/>
              <a:t>Stian Endresen </a:t>
            </a:r>
            <a:r>
              <a:rPr lang="nn-NO" dirty="0" smtClean="0"/>
              <a:t>PKO</a:t>
            </a:r>
          </a:p>
          <a:p>
            <a:r>
              <a:rPr lang="nn-NO" dirty="0"/>
              <a:t>Gro – Anett Voldsund, koordinator </a:t>
            </a:r>
            <a:r>
              <a:rPr lang="nn-NO" dirty="0" smtClean="0"/>
              <a:t>Sju-stjerna</a:t>
            </a:r>
          </a:p>
          <a:p>
            <a:r>
              <a:rPr lang="nn-NO" dirty="0" smtClean="0"/>
              <a:t>Linda Gramshaug </a:t>
            </a:r>
            <a:r>
              <a:rPr lang="nn-NO" dirty="0" err="1" smtClean="0"/>
              <a:t>Fonseca</a:t>
            </a:r>
            <a:r>
              <a:rPr lang="nn-NO" dirty="0" smtClean="0"/>
              <a:t>, leiar for sjukeheimslegane</a:t>
            </a:r>
          </a:p>
          <a:p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endParaRPr lang="nn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905500" cy="4351338"/>
          </a:xfrm>
        </p:spPr>
        <p:txBody>
          <a:bodyPr>
            <a:normAutofit fontScale="62500" lnSpcReduction="20000"/>
          </a:bodyPr>
          <a:lstStyle/>
          <a:p>
            <a:r>
              <a:rPr lang="nn-NO" dirty="0" smtClean="0"/>
              <a:t>Eirin Steinsvik, assisterande fylkeslege</a:t>
            </a:r>
          </a:p>
          <a:p>
            <a:r>
              <a:rPr lang="nn-NO" dirty="0" smtClean="0"/>
              <a:t>Palma </a:t>
            </a:r>
            <a:r>
              <a:rPr lang="nn-NO" dirty="0"/>
              <a:t>Hånes, </a:t>
            </a:r>
            <a:r>
              <a:rPr lang="nn-NO" dirty="0" smtClean="0"/>
              <a:t>Klinikksjef</a:t>
            </a:r>
          </a:p>
          <a:p>
            <a:r>
              <a:rPr lang="nn-NO" dirty="0" smtClean="0"/>
              <a:t>Randi Revheim, seksjonsleiar og OL medisin</a:t>
            </a:r>
          </a:p>
          <a:p>
            <a:r>
              <a:rPr lang="nn-NO" dirty="0" smtClean="0"/>
              <a:t>Jon Hjorthaug, seksjonsleiar og OL kirurgi</a:t>
            </a:r>
          </a:p>
          <a:p>
            <a:r>
              <a:rPr lang="nn-NO" dirty="0" smtClean="0"/>
              <a:t>Rune Heggedal, seksjonsleiar og OL anestesi</a:t>
            </a:r>
          </a:p>
          <a:p>
            <a:r>
              <a:rPr lang="nn-NO" dirty="0" smtClean="0"/>
              <a:t>Idunn Myklebust, seksjonsleiar og OL </a:t>
            </a:r>
            <a:r>
              <a:rPr lang="nn-NO" dirty="0" err="1" smtClean="0"/>
              <a:t>føde,barsel,gyn</a:t>
            </a:r>
            <a:endParaRPr lang="nn-NO" dirty="0" smtClean="0"/>
          </a:p>
          <a:p>
            <a:r>
              <a:rPr lang="nn-NO" dirty="0" smtClean="0"/>
              <a:t>Unni Skare, </a:t>
            </a:r>
            <a:r>
              <a:rPr lang="nn-NO" dirty="0" err="1" smtClean="0"/>
              <a:t>smittevernrådgjevar</a:t>
            </a:r>
            <a:r>
              <a:rPr lang="nn-NO" dirty="0" smtClean="0"/>
              <a:t> Fagavdelinga</a:t>
            </a:r>
          </a:p>
          <a:p>
            <a:r>
              <a:rPr lang="nn-NO" dirty="0" smtClean="0"/>
              <a:t>Halgrim Myklebust, seksjonsleiar</a:t>
            </a:r>
          </a:p>
          <a:p>
            <a:r>
              <a:rPr lang="nn-NO" dirty="0" smtClean="0"/>
              <a:t>Erlend Bae, seksjonsleiar</a:t>
            </a:r>
          </a:p>
          <a:p>
            <a:r>
              <a:rPr lang="nn-NO" dirty="0" smtClean="0"/>
              <a:t>Knut Nautvik, rådgjevar/leiar krisestab</a:t>
            </a:r>
          </a:p>
          <a:p>
            <a:r>
              <a:rPr lang="nn-NO" dirty="0" smtClean="0"/>
              <a:t>Mona Ryste, rådgjevar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278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Agenda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4" y="1412421"/>
            <a:ext cx="11870972" cy="476454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nn-NO" dirty="0" smtClean="0"/>
          </a:p>
          <a:p>
            <a:pPr lvl="0"/>
            <a:r>
              <a:rPr lang="nn-NO" sz="6400" dirty="0" smtClean="0"/>
              <a:t>Velkomen, info/agenda</a:t>
            </a:r>
          </a:p>
          <a:p>
            <a:pPr lvl="0"/>
            <a:r>
              <a:rPr lang="nn-NO" sz="6400" dirty="0" smtClean="0"/>
              <a:t>Referat/oppfølgingspunkt frå møte 0605</a:t>
            </a:r>
          </a:p>
          <a:p>
            <a:pPr marL="0" lvl="0" indent="0">
              <a:buNone/>
            </a:pPr>
            <a:r>
              <a:rPr lang="nn-NO" sz="6400" dirty="0" smtClean="0"/>
              <a:t>     Situasjonsbilde:</a:t>
            </a:r>
          </a:p>
          <a:p>
            <a:pPr lvl="0"/>
            <a:r>
              <a:rPr lang="nn-NO" sz="6400" dirty="0" smtClean="0"/>
              <a:t>Status kommunar: Ørsta v/ Kommuneoverlege Unni Natås, Vanylven v/ kommuneoverlege Cecilie Oppedal, Sande v/ kommuneoverlege Asta Sileikiene, Ulstein v/kommuneoverlege Norunn Kirkebø Elde, Volda v/kommuneoverlege Inger Lise Kaldhol, Herøy, v/ smittevern overlege Bjørn Martin Aasen, Hareid v/ kommuneoverlege Karsten Vingen</a:t>
            </a:r>
          </a:p>
          <a:p>
            <a:pPr lvl="0"/>
            <a:r>
              <a:rPr lang="nn-NO" sz="6400" dirty="0" smtClean="0"/>
              <a:t>Status helseføretak v/klinikksjef Palma Hånes</a:t>
            </a:r>
          </a:p>
          <a:p>
            <a:pPr marL="0" lvl="0" indent="0">
              <a:buNone/>
            </a:pPr>
            <a:r>
              <a:rPr lang="nn-NO" sz="6400" dirty="0" smtClean="0"/>
              <a:t>     Spørsmålsrunde og gjensidig informasjonsutveksling:</a:t>
            </a:r>
          </a:p>
          <a:p>
            <a:pPr marL="0" lvl="0" indent="0">
              <a:buNone/>
            </a:pPr>
            <a:r>
              <a:rPr lang="nn-NO" sz="6400" dirty="0" smtClean="0"/>
              <a:t>     Aksjon/tiltak: Korleis kan vi </a:t>
            </a:r>
            <a:r>
              <a:rPr lang="nn-NO" sz="6400" dirty="0" err="1" smtClean="0"/>
              <a:t>bistå</a:t>
            </a:r>
            <a:r>
              <a:rPr lang="nn-NO" sz="6400" dirty="0" smtClean="0"/>
              <a:t> kvarandre, fordeling av arbeidsoppgåver</a:t>
            </a:r>
          </a:p>
          <a:p>
            <a:pPr lvl="0"/>
            <a:r>
              <a:rPr lang="nn-NO" sz="6400" dirty="0" smtClean="0"/>
              <a:t>Prosedyre laga av Hareid kommune: Føringar for bruk av Kohortavdeling som karantene ved innleggingar Hareid sjukeheim – Sak meldt av Stian </a:t>
            </a:r>
            <a:r>
              <a:rPr lang="nn-NO" sz="6400" dirty="0" smtClean="0"/>
              <a:t>Endresen</a:t>
            </a:r>
          </a:p>
          <a:p>
            <a:pPr lvl="0"/>
            <a:r>
              <a:rPr lang="nn-NO" sz="6400" dirty="0" smtClean="0"/>
              <a:t>Etablering av videokontor ved alle sjukehusa i Møre og Romsdal</a:t>
            </a:r>
            <a:endParaRPr lang="nn-NO" sz="6400" dirty="0" smtClean="0"/>
          </a:p>
          <a:p>
            <a:r>
              <a:rPr lang="nn-NO" sz="6400" dirty="0" smtClean="0"/>
              <a:t>Testing</a:t>
            </a:r>
            <a:endParaRPr lang="nn-NO" sz="6400" dirty="0" smtClean="0"/>
          </a:p>
          <a:p>
            <a:r>
              <a:rPr lang="nn-NO" sz="6400" dirty="0" err="1" smtClean="0"/>
              <a:t>Smittvernutstyr</a:t>
            </a:r>
            <a:r>
              <a:rPr lang="nn-NO" sz="6400" dirty="0" smtClean="0"/>
              <a:t>                   </a:t>
            </a:r>
            <a:endParaRPr lang="nn-NO" sz="6400" dirty="0" smtClean="0"/>
          </a:p>
          <a:p>
            <a:pPr lvl="0"/>
            <a:r>
              <a:rPr lang="nn-NO" sz="6400" dirty="0" smtClean="0"/>
              <a:t>Tidspunkt for neste møte – møte annakvar </a:t>
            </a:r>
            <a:r>
              <a:rPr lang="nn-NO" sz="6400" dirty="0" smtClean="0"/>
              <a:t>onsdag?</a:t>
            </a:r>
            <a:endParaRPr lang="nn-NO" sz="6400" dirty="0" smtClean="0"/>
          </a:p>
          <a:p>
            <a:pPr marL="0" indent="0">
              <a:buNone/>
            </a:pPr>
            <a:endParaRPr lang="nn-NO" sz="6400" dirty="0"/>
          </a:p>
        </p:txBody>
      </p:sp>
    </p:spTree>
    <p:extLst>
      <p:ext uri="{BB962C8B-B14F-4D97-AF65-F5344CB8AC3E}">
        <p14:creationId xmlns:p14="http://schemas.microsoft.com/office/powerpoint/2010/main" val="33860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Mål med samarbeidsmøte</a:t>
            </a:r>
            <a:endParaRPr lang="nb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n-NO" sz="3600" b="1" dirty="0" smtClean="0"/>
              <a:t>Status og informasjon/erfaringsutveksling mellom kommunane og helseføretaket, risikovurdering og identifisere tiltak på tvers for å sikre eit godt og forsvarleg tilbod til pasientane våre.</a:t>
            </a:r>
          </a:p>
          <a:p>
            <a:endParaRPr lang="nb-NO" dirty="0"/>
          </a:p>
        </p:txBody>
      </p:sp>
      <p:pic>
        <p:nvPicPr>
          <p:cNvPr id="1031" name="Bild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34963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Bilde 2" descr="orst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Bilde 3" descr="ulstein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Bilde 4" descr="1514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34963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Bilde 5" descr="1511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e 6" descr="hareid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7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e 7" descr="1515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714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339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Covid</a:t>
            </a:r>
            <a:r>
              <a:rPr lang="nn-NO" dirty="0" smtClean="0"/>
              <a:t> 19 - Status 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Palma Hånes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890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Covid</a:t>
            </a:r>
            <a:r>
              <a:rPr lang="nb-NO" dirty="0" smtClean="0"/>
              <a:t> 19 </a:t>
            </a:r>
            <a:br>
              <a:rPr lang="nb-NO" dirty="0" smtClean="0"/>
            </a:br>
            <a:r>
              <a:rPr lang="nb-NO" dirty="0" smtClean="0"/>
              <a:t>Status HMR  - </a:t>
            </a:r>
            <a:r>
              <a:rPr lang="nb-NO" dirty="0" smtClean="0"/>
              <a:t>27</a:t>
            </a:r>
            <a:r>
              <a:rPr lang="nb-NO" dirty="0" smtClean="0"/>
              <a:t>.05.2020 </a:t>
            </a:r>
            <a:r>
              <a:rPr lang="nb-NO" dirty="0" smtClean="0"/>
              <a:t>kl.1200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>
                <a:effectLst/>
              </a:rPr>
              <a:t>Oppdaterte tall på koronasituasjonen i Helse Møre og Romsdal</a:t>
            </a:r>
            <a:endParaRPr lang="nb-NO" dirty="0" smtClean="0">
              <a:effectLst/>
            </a:endParaRPr>
          </a:p>
          <a:p>
            <a:pPr marL="0" indent="0">
              <a:buNone/>
            </a:pPr>
            <a:endParaRPr lang="nb-NO" dirty="0" smtClean="0">
              <a:effectLst/>
            </a:endParaRPr>
          </a:p>
          <a:p>
            <a:r>
              <a:rPr lang="nb-NO" dirty="0" smtClean="0">
                <a:effectLst/>
              </a:rPr>
              <a:t>Antall innlagte pasienter med Covid-19: </a:t>
            </a:r>
            <a:r>
              <a:rPr lang="nb-NO" dirty="0"/>
              <a:t>1</a:t>
            </a:r>
            <a:endParaRPr lang="nb-NO" dirty="0" smtClean="0">
              <a:effectLst/>
            </a:endParaRPr>
          </a:p>
          <a:p>
            <a:pPr marL="0" indent="0">
              <a:buNone/>
            </a:pPr>
            <a:r>
              <a:rPr lang="nb-NO" dirty="0" smtClean="0"/>
              <a:t>- Ålesund sjukehus: </a:t>
            </a:r>
            <a:r>
              <a:rPr lang="nb-NO" dirty="0" smtClean="0"/>
              <a:t>1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>
                <a:effectLst/>
              </a:rPr>
              <a:t>Kristiansund sjukehus: </a:t>
            </a:r>
            <a:r>
              <a:rPr lang="nb-NO" dirty="0" smtClean="0">
                <a:effectLst/>
              </a:rPr>
              <a:t>0</a:t>
            </a:r>
            <a:endParaRPr lang="nb-NO" dirty="0" smtClean="0">
              <a:effectLst/>
            </a:endParaRPr>
          </a:p>
          <a:p>
            <a:pPr>
              <a:buFontTx/>
              <a:buChar char="-"/>
            </a:pPr>
            <a:r>
              <a:rPr lang="nb-NO" dirty="0" smtClean="0"/>
              <a:t>Molde sjukehus: </a:t>
            </a:r>
            <a:r>
              <a:rPr lang="nb-NO" dirty="0" smtClean="0"/>
              <a:t>0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>
                <a:effectLst/>
              </a:rPr>
              <a:t>Volda sjukehus: </a:t>
            </a:r>
            <a:r>
              <a:rPr lang="nb-NO" dirty="0" smtClean="0">
                <a:effectLst/>
              </a:rPr>
              <a:t>0</a:t>
            </a:r>
            <a:endParaRPr lang="nb-NO" dirty="0" smtClean="0">
              <a:effectLst/>
            </a:endParaRPr>
          </a:p>
          <a:p>
            <a:pPr marL="0" indent="0">
              <a:buNone/>
            </a:pPr>
            <a:endParaRPr lang="nb-NO" dirty="0" smtClean="0">
              <a:effectLst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1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Situasjonsbilete</a:t>
            </a:r>
            <a:endParaRPr lang="nn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97910"/>
            <a:ext cx="12510407" cy="39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3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5750" y="365125"/>
            <a:ext cx="11764736" cy="1325563"/>
          </a:xfrm>
        </p:spPr>
        <p:txBody>
          <a:bodyPr/>
          <a:lstStyle/>
          <a:p>
            <a:r>
              <a:rPr lang="nn-NO" dirty="0" smtClean="0"/>
              <a:t>Etablerer videokontor ved alle sjukehusa i HMR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Gode erfaringar etter tre vekes drift i Molde</a:t>
            </a:r>
            <a:endParaRPr lang="nn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n-NO" dirty="0" smtClean="0"/>
              <a:t>Innovasjonsprosjekt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Den nye </a:t>
            </a:r>
            <a:r>
              <a:rPr lang="nb-NO" dirty="0" smtClean="0"/>
              <a:t>løysinga </a:t>
            </a:r>
            <a:r>
              <a:rPr lang="nb-NO" dirty="0" err="1" smtClean="0"/>
              <a:t>gjer</a:t>
            </a:r>
            <a:r>
              <a:rPr lang="nb-NO" dirty="0" smtClean="0"/>
              <a:t> </a:t>
            </a:r>
            <a:r>
              <a:rPr lang="nb-NO" dirty="0"/>
              <a:t>at </a:t>
            </a:r>
            <a:r>
              <a:rPr lang="nb-NO" dirty="0" err="1" smtClean="0"/>
              <a:t>fleire</a:t>
            </a:r>
            <a:r>
              <a:rPr lang="nb-NO" dirty="0" smtClean="0"/>
              <a:t> av </a:t>
            </a:r>
            <a:r>
              <a:rPr lang="nb-NO" dirty="0" err="1" smtClean="0"/>
              <a:t>pasientane</a:t>
            </a:r>
            <a:r>
              <a:rPr lang="nb-NO" dirty="0" smtClean="0"/>
              <a:t> våre slepp </a:t>
            </a:r>
            <a:r>
              <a:rPr lang="nb-NO" dirty="0"/>
              <a:t>å reise langt for enkle konsultasjoner. </a:t>
            </a:r>
            <a:endParaRPr lang="nb-NO" dirty="0" smtClean="0"/>
          </a:p>
          <a:p>
            <a:r>
              <a:rPr lang="nb-NO" dirty="0" smtClean="0"/>
              <a:t>Dei vil i staden kunne </a:t>
            </a:r>
            <a:r>
              <a:rPr lang="nb-NO" dirty="0"/>
              <a:t>møte opp ved </a:t>
            </a:r>
            <a:r>
              <a:rPr lang="nb-NO" dirty="0" smtClean="0"/>
              <a:t>nærsjukehus sitt for </a:t>
            </a:r>
            <a:r>
              <a:rPr lang="nb-NO" dirty="0"/>
              <a:t>å gjennomføre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/>
              <a:t>videokonsultasjon med sin behandler. </a:t>
            </a:r>
            <a:endParaRPr lang="nb-NO" dirty="0" smtClean="0"/>
          </a:p>
          <a:p>
            <a:r>
              <a:rPr lang="nb-NO" dirty="0" smtClean="0"/>
              <a:t>Vi trur </a:t>
            </a:r>
            <a:r>
              <a:rPr lang="nb-NO" dirty="0"/>
              <a:t>dette vil bidra til å styrke pasienttilbudet og smittevernet, redusere klimautslipp og reisebelastningen </a:t>
            </a:r>
            <a:r>
              <a:rPr lang="nb-NO" dirty="0" smtClean="0"/>
              <a:t>for </a:t>
            </a:r>
            <a:r>
              <a:rPr lang="nb-NO" dirty="0" err="1" smtClean="0"/>
              <a:t>pasientane</a:t>
            </a:r>
            <a:r>
              <a:rPr lang="nb-NO" dirty="0" smtClean="0"/>
              <a:t> våre </a:t>
            </a:r>
            <a:r>
              <a:rPr lang="nb-NO" dirty="0"/>
              <a:t>og samtidig redusere pasient- og </a:t>
            </a:r>
            <a:r>
              <a:rPr lang="nb-NO" dirty="0" smtClean="0"/>
              <a:t>reisekostnadene.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8428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Testaktivitet raude dagar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Det vert  transport 2. pinsedag Ålesund – Molde </a:t>
            </a:r>
          </a:p>
          <a:p>
            <a:r>
              <a:rPr lang="nn-NO" dirty="0" smtClean="0"/>
              <a:t>Ingen henterunde på lokale teststasjonar på raude dagar</a:t>
            </a:r>
          </a:p>
          <a:p>
            <a:r>
              <a:rPr lang="nn-NO" dirty="0" smtClean="0"/>
              <a:t>På raude dagar vil det vere tilsvarande søndag – ein bil frå Volda sjukehus, avgang Volda 0830, </a:t>
            </a:r>
            <a:r>
              <a:rPr lang="nn-NO" dirty="0" err="1" smtClean="0"/>
              <a:t>ferge</a:t>
            </a:r>
            <a:r>
              <a:rPr lang="nn-NO" dirty="0" smtClean="0"/>
              <a:t> kl. 0930</a:t>
            </a:r>
          </a:p>
          <a:p>
            <a:pPr marL="0" indent="0">
              <a:buNone/>
            </a:pPr>
            <a:r>
              <a:rPr lang="nn-NO" dirty="0"/>
              <a:t> </a:t>
            </a:r>
            <a:r>
              <a:rPr lang="nn-NO" dirty="0" smtClean="0"/>
              <a:t> (</a:t>
            </a:r>
            <a:r>
              <a:rPr lang="nn-NO" dirty="0"/>
              <a:t>S</a:t>
            </a:r>
            <a:r>
              <a:rPr lang="nn-NO" dirty="0" smtClean="0"/>
              <a:t>iri </a:t>
            </a:r>
            <a:r>
              <a:rPr lang="nn-NO" u="sng" dirty="0" smtClean="0"/>
              <a:t>Davidsen</a:t>
            </a:r>
            <a:r>
              <a:rPr lang="nn-NO" dirty="0" smtClean="0"/>
              <a:t> Bekken, Mikrobiologi Ålesund)</a:t>
            </a:r>
          </a:p>
        </p:txBody>
      </p:sp>
    </p:spTree>
    <p:extLst>
      <p:ext uri="{BB962C8B-B14F-4D97-AF65-F5344CB8AC3E}">
        <p14:creationId xmlns:p14="http://schemas.microsoft.com/office/powerpoint/2010/main" val="38493615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arbeidsmøte" id="{C1CEA278-E0A6-4955-8A90-7753843B9DEB}" vid="{736533EA-3069-4F4E-B8EA-BBD648B2ED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4C8F05B41D48AAEFEFC577FE0F14" ma:contentTypeVersion="23" ma:contentTypeDescription="Opprett et nytt dokument." ma:contentTypeScope="" ma:versionID="d75d326f0de67eef4567bc62bd61c764">
  <xsd:schema xmlns:xsd="http://www.w3.org/2001/XMLSchema" xmlns:xs="http://www.w3.org/2001/XMLSchema" xmlns:p="http://schemas.microsoft.com/office/2006/metadata/properties" xmlns:ns1="http://schemas.microsoft.com/sharepoint/v3" xmlns:ns2="12780d3b-d4ae-4143-bb65-a95475b83662" targetNamespace="http://schemas.microsoft.com/office/2006/metadata/properties" ma:root="true" ma:fieldsID="1cbcde35f4dbfc1817f89f87e07082a3" ns1:_="" ns2:_="">
    <xsd:import namespace="http://schemas.microsoft.com/sharepoint/v3"/>
    <xsd:import namespace="12780d3b-d4ae-4143-bb65-a95475b8366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0d3b-d4ae-4143-bb65-a95475b8366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d45f2b7-b0ce-49c3-b7e2-45f18d8cd76b}" ma:internalName="TaxCatchAll" ma:showField="CatchAllData" ma:web="12780d3b-d4ae-4143-bb65-a95475b83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d45f2b7-b0ce-49c3-b7e2-45f18d8cd76b}" ma:internalName="TaxCatchAllLabel" ma:readOnly="true" ma:showField="CatchAllDataLabel" ma:web="12780d3b-d4ae-4143-bb65-a95475b83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KeywordTaxHTField xmlns="12780d3b-d4ae-4143-bb65-a95475b83662">
      <Terms xmlns="http://schemas.microsoft.com/office/infopath/2007/PartnerControls"/>
    </TaxKeywordTaxHTField>
    <TaxCatchAll xmlns="12780d3b-d4ae-4143-bb65-a95475b83662"/>
    <PublishingExpirationDate xmlns="http://schemas.microsoft.com/sharepoint/v3" xsi:nil="true"/>
    <PublishingStartDate xmlns="http://schemas.microsoft.com/sharepoint/v3" xsi:nil="true"/>
    <FNSPRollUpIngress xmlns="12780d3b-d4ae-4143-bb65-a95475b83662" xsi:nil="true"/>
  </documentManagement>
</p:properties>
</file>

<file path=customXml/itemProps1.xml><?xml version="1.0" encoding="utf-8"?>
<ds:datastoreItem xmlns:ds="http://schemas.openxmlformats.org/officeDocument/2006/customXml" ds:itemID="{9F119084-7CE6-4615-915F-C2AB4CE0DE78}"/>
</file>

<file path=customXml/itemProps2.xml><?xml version="1.0" encoding="utf-8"?>
<ds:datastoreItem xmlns:ds="http://schemas.openxmlformats.org/officeDocument/2006/customXml" ds:itemID="{36AD8804-D8E0-4D32-82E4-202AF9600B46}"/>
</file>

<file path=customXml/itemProps3.xml><?xml version="1.0" encoding="utf-8"?>
<ds:datastoreItem xmlns:ds="http://schemas.openxmlformats.org/officeDocument/2006/customXml" ds:itemID="{6DF39322-6F22-4CFE-97E0-9BDB5B230194}"/>
</file>

<file path=docProps/app.xml><?xml version="1.0" encoding="utf-8"?>
<Properties xmlns="http://schemas.openxmlformats.org/officeDocument/2006/extended-properties" xmlns:vt="http://schemas.openxmlformats.org/officeDocument/2006/docPropsVTypes">
  <Template>Samarbeidsmøte</Template>
  <TotalTime>3981</TotalTime>
  <Words>485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1_Office-tema</vt:lpstr>
      <vt:lpstr>Samarbeidsmøte mellom Sju-stjerna og helseføretaket</vt:lpstr>
      <vt:lpstr>Møtedeltakarar</vt:lpstr>
      <vt:lpstr>Agenda</vt:lpstr>
      <vt:lpstr>Mål med samarbeidsmøte</vt:lpstr>
      <vt:lpstr>Covid 19 - Status </vt:lpstr>
      <vt:lpstr>Covid 19  Status HMR  - 27.05.2020 kl.1200</vt:lpstr>
      <vt:lpstr>Situasjonsbilete</vt:lpstr>
      <vt:lpstr>Etablerer videokontor ved alle sjukehusa i HMR</vt:lpstr>
      <vt:lpstr>Testaktivitet raude dagar</vt:lpstr>
      <vt:lpstr>PowerPoint-presentasjon</vt:lpstr>
      <vt:lpstr>PowerPoint-presentasjon</vt:lpstr>
      <vt:lpstr>PowerPoint-presentasjon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Samarbeidsmøte mellom Sju-stjerna og helseføretaket</dc:title>
  <dc:creator>Ryste, Mona</dc:creator>
  <cp:keywords/>
  <cp:lastModifiedBy>Ryste, Mona</cp:lastModifiedBy>
  <cp:revision>152</cp:revision>
  <cp:lastPrinted>2020-03-17T14:30:33Z</cp:lastPrinted>
  <dcterms:created xsi:type="dcterms:W3CDTF">2020-03-16T14:00:59Z</dcterms:created>
  <dcterms:modified xsi:type="dcterms:W3CDTF">2020-05-27T07:18:18Z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0x01010086B34C8F05B41D48AAEFEFC577FE0F14</vt:lpwstr>
  </property>
  <property fmtid="{D5CDD505-2E9C-101B-9397-08002B2CF9AE}" pid="3" name="TaxKeyword">
    <vt:lpwstr/>
  </property>
</Properties>
</file>