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75" r:id="rId6"/>
    <p:sldId id="276" r:id="rId7"/>
    <p:sldId id="269" r:id="rId8"/>
    <p:sldId id="265" r:id="rId9"/>
    <p:sldId id="260" r:id="rId10"/>
    <p:sldId id="280" r:id="rId11"/>
    <p:sldId id="281" r:id="rId12"/>
    <p:sldId id="277" r:id="rId13"/>
    <p:sldId id="278" r:id="rId14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06.05.2020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ngw.nl/int/nor/images/1514.gif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http://www.ngw.nl/int/nor/h/images/hareid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ngw.nl/int/nor/u/images/ulstein.gif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http://www.ngw.nl/int/nor/images/1511.gif" TargetMode="External"/><Relationship Id="rId4" Type="http://schemas.openxmlformats.org/officeDocument/2006/relationships/image" Target="http://www.ngw.nl/int/nor/o/images/orsta.gif" TargetMode="External"/><Relationship Id="rId9" Type="http://schemas.openxmlformats.org/officeDocument/2006/relationships/image" Target="../media/image13.png"/><Relationship Id="rId14" Type="http://schemas.openxmlformats.org/officeDocument/2006/relationships/image" Target="http://www.ngw.nl/int/nor/images/1515.gi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Sju-stjerna og </a:t>
            </a:r>
            <a:r>
              <a:rPr lang="nb-NO" dirty="0" err="1" smtClean="0"/>
              <a:t>helseføretaket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Covid</a:t>
            </a:r>
            <a:r>
              <a:rPr lang="nb-NO" sz="3600" dirty="0" smtClean="0"/>
              <a:t> 19                               </a:t>
            </a:r>
            <a:r>
              <a:rPr lang="nb-NO" sz="3600" dirty="0"/>
              <a:t>6</a:t>
            </a:r>
            <a:r>
              <a:rPr lang="nb-NO" sz="3600" dirty="0" smtClean="0"/>
              <a:t>. </a:t>
            </a:r>
            <a:r>
              <a:rPr lang="nb-NO" sz="3600" dirty="0" smtClean="0"/>
              <a:t>mai</a:t>
            </a:r>
            <a:r>
              <a:rPr lang="nb-NO" sz="3600" dirty="0" smtClean="0"/>
              <a:t> </a:t>
            </a:r>
            <a:r>
              <a:rPr lang="nb-NO" sz="3600" dirty="0" smtClean="0"/>
              <a:t>2020</a:t>
            </a:r>
            <a:endParaRPr lang="nb-NO" sz="3600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434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gw.nl/int/nor/o/images/orsta.gif"/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gw.nl/int/nor/u/images/ulstein.gif"/>
          <p:cNvPicPr>
            <a:picLocks noChangeAspect="1" noChangeArrowheads="1"/>
          </p:cNvPicPr>
          <p:nvPr/>
        </p:nvPicPr>
        <p:blipFill>
          <a:blip r:embed="rId5" r:link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gw.nl/int/nor/images/1514.gif"/>
          <p:cNvPicPr>
            <a:picLocks noChangeAspect="1" noChangeArrowheads="1"/>
          </p:cNvPicPr>
          <p:nvPr/>
        </p:nvPicPr>
        <p:blipFill>
          <a:blip r:embed="rId7" r:link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ngw.nl/int/nor/images/1511.gif"/>
          <p:cNvPicPr>
            <a:picLocks noChangeAspect="1" noChangeArrowheads="1"/>
          </p:cNvPicPr>
          <p:nvPr/>
        </p:nvPicPr>
        <p:blipFill>
          <a:blip r:embed="rId9" r:link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gw.nl/int/nor/h/images/hareid.gif"/>
          <p:cNvPicPr>
            <a:picLocks noChangeAspect="1" noChangeArrowheads="1"/>
          </p:cNvPicPr>
          <p:nvPr/>
        </p:nvPicPr>
        <p:blipFill>
          <a:blip r:embed="rId11" r:link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www.ngw.nl/int/nor/images/1515.gif"/>
          <p:cNvPicPr>
            <a:picLocks noChangeAspect="1" noChangeArrowheads="1"/>
          </p:cNvPicPr>
          <p:nvPr/>
        </p:nvPicPr>
        <p:blipFill>
          <a:blip r:embed="rId13" r:link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 med testing i befolkninga</a:t>
            </a:r>
            <a:br>
              <a:rPr lang="nb-NO" dirty="0"/>
            </a:b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b-NO" i="1" dirty="0"/>
              <a:t>Helseforetaket bes ta aktiv del i arbeidet med utvidelse av testkapasitet, og sørge for god dialog med øvrige helseforetak om arbeidsdeling knyttet til testaktiviteten. Det nasjonale målet er å utvide kapasiteten til opp mot 100 000 tester av sars-cov-2-virus i uka i månedsskiftet april/mai, og en videre </a:t>
            </a:r>
            <a:r>
              <a:rPr lang="nb-NO" i="1" dirty="0" err="1"/>
              <a:t>oppskalering</a:t>
            </a:r>
            <a:r>
              <a:rPr lang="nb-NO" i="1" dirty="0"/>
              <a:t> også etter dette. Det legges til grunn at St. Olavs hospital HF vil ivareta hoveddelen av det økte behovet for testing. </a:t>
            </a:r>
          </a:p>
          <a:p>
            <a:pPr lvl="0"/>
            <a:r>
              <a:rPr lang="nb-NO" i="1" dirty="0"/>
              <a:t>Ansvaret for prøvetaking ligger i kommunene. Det kan imidlertid være behov for bistand fra helseforetaket i en overgangsfase med ekstra høy aktivitet. </a:t>
            </a:r>
          </a:p>
          <a:p>
            <a:r>
              <a:rPr lang="nb-NO" i="1" dirty="0"/>
              <a:t> </a:t>
            </a:r>
            <a:r>
              <a:rPr lang="nb-NO" i="1" dirty="0" smtClean="0"/>
              <a:t>                                                   </a:t>
            </a:r>
            <a:r>
              <a:rPr lang="nb-NO" i="1" dirty="0" err="1" smtClean="0"/>
              <a:t>Føretaksprotokoll</a:t>
            </a:r>
            <a:r>
              <a:rPr lang="nb-NO" i="1" dirty="0" smtClean="0"/>
              <a:t> 20.april 2020</a:t>
            </a:r>
            <a:endParaRPr lang="nb-NO" i="1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2961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Møtedeltakarar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595993" y="1616529"/>
            <a:ext cx="5423807" cy="4560434"/>
          </a:xfrm>
        </p:spPr>
        <p:txBody>
          <a:bodyPr>
            <a:normAutofit fontScale="62500" lnSpcReduction="20000"/>
          </a:bodyPr>
          <a:lstStyle/>
          <a:p>
            <a:r>
              <a:rPr lang="nn-NO" dirty="0" smtClean="0"/>
              <a:t>Rune </a:t>
            </a:r>
            <a:r>
              <a:rPr lang="nn-NO" dirty="0" err="1" smtClean="0"/>
              <a:t>Sjurgard</a:t>
            </a:r>
            <a:r>
              <a:rPr lang="nn-NO" dirty="0" smtClean="0"/>
              <a:t>, Kommunaldirektør vertskommune</a:t>
            </a:r>
          </a:p>
          <a:p>
            <a:r>
              <a:rPr lang="nn-NO" dirty="0" smtClean="0"/>
              <a:t>Bård Dalen, leiar for Sju-stjerna helse og omsorg</a:t>
            </a:r>
          </a:p>
          <a:p>
            <a:r>
              <a:rPr lang="nn-NO" dirty="0" smtClean="0"/>
              <a:t>Trond Arne Aglen, Sande kommune</a:t>
            </a:r>
          </a:p>
          <a:p>
            <a:r>
              <a:rPr lang="nn-NO" dirty="0" smtClean="0"/>
              <a:t>Karsten Vingen, KO  Hareid</a:t>
            </a:r>
          </a:p>
          <a:p>
            <a:r>
              <a:rPr lang="nn-NO" dirty="0" smtClean="0"/>
              <a:t>Inger Lise Kaldhol, KO Volda</a:t>
            </a:r>
          </a:p>
          <a:p>
            <a:r>
              <a:rPr lang="nn-NO" dirty="0" smtClean="0"/>
              <a:t>Norunn K. Elde, KO Ulstein</a:t>
            </a:r>
          </a:p>
          <a:p>
            <a:r>
              <a:rPr lang="nn-NO" dirty="0" smtClean="0"/>
              <a:t>Asta Sileikiene, KO Sande</a:t>
            </a:r>
          </a:p>
          <a:p>
            <a:r>
              <a:rPr lang="nn-NO" dirty="0" smtClean="0"/>
              <a:t>Bjørn Martin Aasen, Smittevern overlege Herøy</a:t>
            </a:r>
          </a:p>
          <a:p>
            <a:r>
              <a:rPr lang="nn-NO" dirty="0" smtClean="0"/>
              <a:t>Cecilie Oppedal, KO Vanylven</a:t>
            </a:r>
          </a:p>
          <a:p>
            <a:r>
              <a:rPr lang="nn-NO" dirty="0" smtClean="0"/>
              <a:t>Unni Natås, KO Ørsta</a:t>
            </a:r>
          </a:p>
          <a:p>
            <a:r>
              <a:rPr lang="nn-NO" dirty="0"/>
              <a:t>Stian Endresen </a:t>
            </a:r>
            <a:r>
              <a:rPr lang="nn-NO" dirty="0" smtClean="0"/>
              <a:t>PKO</a:t>
            </a:r>
          </a:p>
          <a:p>
            <a:r>
              <a:rPr lang="nn-NO" dirty="0"/>
              <a:t>Gro – Anett Voldsund, koordinator </a:t>
            </a:r>
            <a:r>
              <a:rPr lang="nn-NO" dirty="0" smtClean="0"/>
              <a:t>Sju-stjerna</a:t>
            </a:r>
          </a:p>
          <a:p>
            <a:r>
              <a:rPr lang="nn-NO" dirty="0" smtClean="0"/>
              <a:t>Linda Gramshaug </a:t>
            </a:r>
            <a:r>
              <a:rPr lang="nn-NO" dirty="0" err="1" smtClean="0"/>
              <a:t>Fonseca</a:t>
            </a:r>
            <a:r>
              <a:rPr lang="nn-NO" dirty="0" smtClean="0"/>
              <a:t>, leiar for sjukeheimslegane</a:t>
            </a:r>
          </a:p>
          <a:p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905500" cy="4351338"/>
          </a:xfrm>
        </p:spPr>
        <p:txBody>
          <a:bodyPr>
            <a:normAutofit fontScale="62500" lnSpcReduction="20000"/>
          </a:bodyPr>
          <a:lstStyle/>
          <a:p>
            <a:r>
              <a:rPr lang="nn-NO" dirty="0" smtClean="0"/>
              <a:t>Eirin Steinsvik, assisterande fylkeslege</a:t>
            </a:r>
          </a:p>
          <a:p>
            <a:r>
              <a:rPr lang="nn-NO" dirty="0" smtClean="0"/>
              <a:t>Palma </a:t>
            </a:r>
            <a:r>
              <a:rPr lang="nn-NO" dirty="0"/>
              <a:t>Hånes, </a:t>
            </a:r>
            <a:r>
              <a:rPr lang="nn-NO" dirty="0" smtClean="0"/>
              <a:t>Klinikksjef</a:t>
            </a:r>
          </a:p>
          <a:p>
            <a:r>
              <a:rPr lang="nn-NO" dirty="0" smtClean="0"/>
              <a:t>Randi Revheim, seksjonsleiar og OL medisin</a:t>
            </a:r>
          </a:p>
          <a:p>
            <a:r>
              <a:rPr lang="nn-NO" dirty="0" smtClean="0"/>
              <a:t>Jon Hjorthaug, seksjonsleiar og OL kirurgi</a:t>
            </a:r>
          </a:p>
          <a:p>
            <a:r>
              <a:rPr lang="nn-NO" dirty="0" smtClean="0"/>
              <a:t>Rune Heggedal, seksjonsleiar og OL anestesi</a:t>
            </a:r>
          </a:p>
          <a:p>
            <a:r>
              <a:rPr lang="nn-NO" dirty="0" smtClean="0"/>
              <a:t>Idunn Myklebust, seksjonsleiar og OL </a:t>
            </a:r>
            <a:r>
              <a:rPr lang="nn-NO" dirty="0" err="1" smtClean="0"/>
              <a:t>føde,barsel,gyn</a:t>
            </a:r>
            <a:endParaRPr lang="nn-NO" dirty="0" smtClean="0"/>
          </a:p>
          <a:p>
            <a:r>
              <a:rPr lang="nn-NO" dirty="0" smtClean="0"/>
              <a:t>Unni Skare, </a:t>
            </a:r>
            <a:r>
              <a:rPr lang="nn-NO" dirty="0" err="1" smtClean="0"/>
              <a:t>smittevernrådgjevar</a:t>
            </a:r>
            <a:r>
              <a:rPr lang="nn-NO" dirty="0" smtClean="0"/>
              <a:t> Fagavdelinga</a:t>
            </a:r>
          </a:p>
          <a:p>
            <a:r>
              <a:rPr lang="nn-NO" dirty="0" smtClean="0"/>
              <a:t>Halgrim Myklebust, seksjonsleiar</a:t>
            </a:r>
          </a:p>
          <a:p>
            <a:r>
              <a:rPr lang="nn-NO" dirty="0" smtClean="0"/>
              <a:t>Erlend Bae, seksjonsleiar</a:t>
            </a:r>
          </a:p>
          <a:p>
            <a:r>
              <a:rPr lang="nn-NO" dirty="0" smtClean="0"/>
              <a:t>Knut Nautvik, rådgjevar/leiar krisestab</a:t>
            </a:r>
          </a:p>
          <a:p>
            <a:r>
              <a:rPr lang="nn-NO" dirty="0" smtClean="0"/>
              <a:t>Mona Ryste, rådgjevar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278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Agenda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4" y="1412421"/>
            <a:ext cx="11870972" cy="4764542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nn-NO" dirty="0" smtClean="0"/>
          </a:p>
          <a:p>
            <a:pPr lvl="0"/>
            <a:r>
              <a:rPr lang="nn-NO" sz="6400" dirty="0" smtClean="0"/>
              <a:t>Velkomen, info/agenda</a:t>
            </a:r>
          </a:p>
          <a:p>
            <a:pPr lvl="0"/>
            <a:r>
              <a:rPr lang="nn-NO" sz="6400" dirty="0" smtClean="0"/>
              <a:t>Referat/oppfølgingspunkt frå møte 2204</a:t>
            </a:r>
          </a:p>
          <a:p>
            <a:pPr marL="0" lvl="0" indent="0">
              <a:buNone/>
            </a:pPr>
            <a:r>
              <a:rPr lang="nn-NO" sz="6400" dirty="0" smtClean="0"/>
              <a:t>     Situasjonsbilde:</a:t>
            </a:r>
          </a:p>
          <a:p>
            <a:pPr lvl="0"/>
            <a:r>
              <a:rPr lang="nn-NO" sz="6400" dirty="0" smtClean="0"/>
              <a:t>Status kommunar: Ørsta v/ Kommuneoverlege Unni Natås, Vanylven v/ kommuneoverlege Cecilie Oppedal, Sande v/ kommuneoverlege Asta Sileikiene, Ulstein v/kommuneoverlege Norunn Kirkebø Elde, Volda v/kommuneoverlege Inger Lise Kaldhol, Herøy, v/ smittevern overlege Bjørn Martin Aasen, Hareid v/ kommuneoverlege Karsten Vingen</a:t>
            </a:r>
          </a:p>
          <a:p>
            <a:pPr lvl="0"/>
            <a:r>
              <a:rPr lang="nn-NO" sz="6400" dirty="0" smtClean="0"/>
              <a:t>Status helseføretak v/klinikksjef Palma Hånes</a:t>
            </a:r>
          </a:p>
          <a:p>
            <a:pPr marL="0" lvl="0" indent="0">
              <a:buNone/>
            </a:pPr>
            <a:r>
              <a:rPr lang="nn-NO" sz="6400" dirty="0" smtClean="0"/>
              <a:t>     Spørsmålsrunde og gjensidig informasjonsutveksling:</a:t>
            </a:r>
          </a:p>
          <a:p>
            <a:pPr marL="0" lvl="0" indent="0">
              <a:buNone/>
            </a:pPr>
            <a:r>
              <a:rPr lang="nn-NO" sz="6400" dirty="0" smtClean="0"/>
              <a:t>     Aksjon/tiltak: Korleis kan vi </a:t>
            </a:r>
            <a:r>
              <a:rPr lang="nn-NO" sz="6400" dirty="0" err="1" smtClean="0"/>
              <a:t>bistå</a:t>
            </a:r>
            <a:r>
              <a:rPr lang="nn-NO" sz="6400" dirty="0" smtClean="0"/>
              <a:t> kvarandre, fordeling av arbeidsoppgåver</a:t>
            </a:r>
          </a:p>
          <a:p>
            <a:pPr lvl="0"/>
            <a:r>
              <a:rPr lang="nn-NO" sz="6400" dirty="0" smtClean="0"/>
              <a:t>Testaktivitet raude dagar</a:t>
            </a:r>
          </a:p>
          <a:p>
            <a:pPr lvl="0"/>
            <a:r>
              <a:rPr lang="nn-NO" sz="6400" dirty="0" smtClean="0"/>
              <a:t>Drøfting av «føre var» –prinsipp for å unngå </a:t>
            </a:r>
            <a:r>
              <a:rPr lang="nn-NO" sz="6400" dirty="0" err="1" smtClean="0"/>
              <a:t>Covid</a:t>
            </a:r>
            <a:r>
              <a:rPr lang="nn-NO" sz="6400" dirty="0" smtClean="0"/>
              <a:t>- 19 på sjukeheimane – Sak meldt av KO Unni Natås</a:t>
            </a:r>
          </a:p>
          <a:p>
            <a:r>
              <a:rPr lang="nn-NO" sz="6400" dirty="0"/>
              <a:t> </a:t>
            </a:r>
            <a:r>
              <a:rPr lang="nn-NO" sz="6400" dirty="0" smtClean="0"/>
              <a:t>    </a:t>
            </a:r>
            <a:r>
              <a:rPr lang="nn-NO" sz="6400" dirty="0" err="1"/>
              <a:t>S</a:t>
            </a:r>
            <a:r>
              <a:rPr lang="nn-NO" sz="6400" dirty="0" err="1" smtClean="0"/>
              <a:t>mittvernutstyr</a:t>
            </a:r>
            <a:r>
              <a:rPr lang="nn-NO" sz="6400" dirty="0" smtClean="0"/>
              <a:t>                   </a:t>
            </a:r>
          </a:p>
          <a:p>
            <a:pPr lvl="0"/>
            <a:r>
              <a:rPr lang="nn-NO" sz="6400" dirty="0" smtClean="0"/>
              <a:t>Tidspunkt for neste møte – møte kvar onsdag: 13. mai frå kl. 10 00 – 1100</a:t>
            </a:r>
          </a:p>
          <a:p>
            <a:pPr marL="0" indent="0">
              <a:buNone/>
            </a:pPr>
            <a:endParaRPr lang="nn-NO" sz="6400" dirty="0"/>
          </a:p>
        </p:txBody>
      </p:sp>
    </p:spTree>
    <p:extLst>
      <p:ext uri="{BB962C8B-B14F-4D97-AF65-F5344CB8AC3E}">
        <p14:creationId xmlns:p14="http://schemas.microsoft.com/office/powerpoint/2010/main" val="33860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samarbeidsmøte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3600" b="1" dirty="0" smtClean="0"/>
              <a:t>Status og informasjon/erfaringsutveksling mellom kommunane og helseføretaket, risikovurdering og identifisere tiltak på tvers for å sikre eit godt og forsvarleg tilbod til pasientane våre.</a:t>
            </a:r>
          </a:p>
          <a:p>
            <a:endParaRPr lang="nb-NO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e 2" descr="orsta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e 3" descr="ulstei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4" descr="1514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5" descr="1511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6" descr="hareid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7" descr="1515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Covid</a:t>
            </a:r>
            <a:r>
              <a:rPr lang="nn-NO" dirty="0" smtClean="0"/>
              <a:t> 19 - Status 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Klinikksjef Palma Hånes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89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Covid</a:t>
            </a:r>
            <a:r>
              <a:rPr lang="nb-NO" dirty="0" smtClean="0"/>
              <a:t> 19 </a:t>
            </a:r>
            <a:br>
              <a:rPr lang="nb-NO" dirty="0" smtClean="0"/>
            </a:br>
            <a:r>
              <a:rPr lang="nb-NO" dirty="0" smtClean="0"/>
              <a:t>Status HMR  - </a:t>
            </a:r>
            <a:r>
              <a:rPr lang="nb-NO" dirty="0" smtClean="0"/>
              <a:t>05.05.2020 </a:t>
            </a:r>
            <a:r>
              <a:rPr lang="nb-NO" dirty="0" smtClean="0"/>
              <a:t>kl.1300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>
                <a:effectLst/>
              </a:rPr>
              <a:t>Oppdaterte tall på koronasituasjonen i Helse Møre og Romsdal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innlagte pasienter med Covid-19: </a:t>
            </a:r>
            <a:r>
              <a:rPr lang="nb-NO" dirty="0"/>
              <a:t>4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r>
              <a:rPr lang="nb-NO" dirty="0" smtClean="0"/>
              <a:t>- Ålesund sjukehus: 1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Kristiansund sjukehus: 2</a:t>
            </a:r>
          </a:p>
          <a:p>
            <a:pPr>
              <a:buFontTx/>
              <a:buChar char="-"/>
            </a:pPr>
            <a:r>
              <a:rPr lang="nb-NO" dirty="0" smtClean="0"/>
              <a:t>Molde sjukehus: 1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Volda sjukehus: 0</a:t>
            </a: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1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b="0" dirty="0"/>
              <a:t>Testkriterier –</a:t>
            </a:r>
            <a:r>
              <a:rPr lang="nn-NO" b="0" dirty="0" smtClean="0"/>
              <a:t>04.05.2020 </a:t>
            </a:r>
            <a:r>
              <a:rPr lang="nn-NO" b="0" dirty="0"/>
              <a:t/>
            </a:r>
            <a:br>
              <a:rPr lang="nn-NO" b="0" dirty="0"/>
            </a:br>
            <a:r>
              <a:rPr lang="nb-NO" sz="1300" b="0" dirty="0"/>
              <a:t>Folkehelseinstituttet tilrår at det utføres test for SARS-CoV-2 av (i prioritert rekkefølge) personer med akutt luftveisinfeksjon som har feber, hoste eller </a:t>
            </a:r>
            <a:r>
              <a:rPr lang="nb-NO" sz="1300" b="0" dirty="0" err="1"/>
              <a:t>tungpustethet</a:t>
            </a:r>
            <a:r>
              <a:rPr lang="nb-NO" sz="1300" b="0" dirty="0"/>
              <a:t>, </a:t>
            </a:r>
            <a:r>
              <a:rPr lang="nb-NO" sz="1300" dirty="0"/>
              <a:t>eller som lege mistenker har covid-19</a:t>
            </a:r>
            <a:r>
              <a:rPr lang="nb-NO" sz="1300" b="0" dirty="0"/>
              <a:t>, og som er:</a:t>
            </a:r>
            <a:endParaRPr lang="nn-NO" sz="13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nn-NO" dirty="0"/>
          </a:p>
          <a:p>
            <a:pPr marL="0" indent="0">
              <a:buNone/>
            </a:pPr>
            <a:r>
              <a:rPr lang="nb-NO" dirty="0" smtClean="0"/>
              <a:t>1.Pasient </a:t>
            </a:r>
            <a:r>
              <a:rPr lang="nb-NO" dirty="0"/>
              <a:t>med behov for </a:t>
            </a:r>
            <a:r>
              <a:rPr lang="nb-NO" dirty="0" smtClean="0"/>
              <a:t>innleggelse</a:t>
            </a:r>
          </a:p>
          <a:p>
            <a:pPr marL="0" indent="0">
              <a:buNone/>
            </a:pPr>
            <a:r>
              <a:rPr lang="nb-NO" dirty="0" smtClean="0"/>
              <a:t>2.Pasient/beboer </a:t>
            </a:r>
            <a:r>
              <a:rPr lang="nb-NO" dirty="0"/>
              <a:t>i sykehjem eller annen helseinstitusjon</a:t>
            </a:r>
          </a:p>
          <a:p>
            <a:pPr marL="0" indent="0">
              <a:buNone/>
            </a:pPr>
            <a:r>
              <a:rPr lang="nb-NO" dirty="0"/>
              <a:t>3.Ansatt i helsetjenesten med pasientnært arbeid</a:t>
            </a:r>
          </a:p>
          <a:p>
            <a:pPr marL="0" indent="0">
              <a:buNone/>
            </a:pPr>
            <a:r>
              <a:rPr lang="nn-NO" dirty="0"/>
              <a:t>4.Person over 65 år, eller voksen med </a:t>
            </a:r>
            <a:r>
              <a:rPr lang="nn-NO" dirty="0" err="1"/>
              <a:t>underliggende</a:t>
            </a:r>
            <a:r>
              <a:rPr lang="nn-NO" dirty="0"/>
              <a:t> </a:t>
            </a:r>
            <a:r>
              <a:rPr lang="nn-NO" dirty="0" err="1"/>
              <a:t>sykdom</a:t>
            </a:r>
            <a:r>
              <a:rPr lang="nn-NO" dirty="0"/>
              <a:t>*</a:t>
            </a:r>
          </a:p>
          <a:p>
            <a:pPr marL="0" indent="0">
              <a:buNone/>
            </a:pPr>
            <a:r>
              <a:rPr lang="nb-NO" dirty="0"/>
              <a:t>5.Person som er i karantene </a:t>
            </a:r>
            <a:r>
              <a:rPr lang="nb-NO" dirty="0" err="1"/>
              <a:t>pganærkontakt</a:t>
            </a:r>
            <a:r>
              <a:rPr lang="nb-NO" dirty="0"/>
              <a:t> til et bekreftet tilfelle av covid-19 eller etter reise</a:t>
            </a:r>
          </a:p>
          <a:p>
            <a:pPr marL="0" indent="0">
              <a:buNone/>
            </a:pPr>
            <a:r>
              <a:rPr lang="nb-NO" dirty="0"/>
              <a:t>6.Ansatt, barn eller elev i gjenåpnet barnehage, skole eller skolefritidsordning</a:t>
            </a:r>
          </a:p>
          <a:p>
            <a:pPr marL="0" indent="0">
              <a:buNone/>
            </a:pPr>
            <a:r>
              <a:rPr lang="nn-NO" dirty="0"/>
              <a:t>7.Ny kategori: Andre med mistenkt covid-19</a:t>
            </a:r>
          </a:p>
          <a:p>
            <a:r>
              <a:rPr lang="nb-NO" dirty="0"/>
              <a:t>*</a:t>
            </a:r>
            <a:r>
              <a:rPr lang="nb-NO" i="1" dirty="0"/>
              <a:t>Alvorlig eller dårlig regulert underliggende sykdom, som hjerte-karsykdom, diabetes, sykelig overvekt, kronisk nyresvikt, betydelig nedsatt lungefunksjon.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70542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Testing på sjukeheim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nn-NO" dirty="0"/>
          </a:p>
          <a:p>
            <a:r>
              <a:rPr lang="nn-NO" b="1" dirty="0" err="1"/>
              <a:t>Sannsynlighet</a:t>
            </a:r>
            <a:r>
              <a:rPr lang="nn-NO" b="1" dirty="0"/>
              <a:t> </a:t>
            </a:r>
            <a:r>
              <a:rPr lang="nn-NO" b="1" dirty="0" err="1"/>
              <a:t>vs</a:t>
            </a:r>
            <a:r>
              <a:rPr lang="nn-NO" b="1" dirty="0"/>
              <a:t>. </a:t>
            </a:r>
            <a:r>
              <a:rPr lang="nn-NO" b="1" dirty="0" smtClean="0"/>
              <a:t>Risiko</a:t>
            </a:r>
          </a:p>
          <a:p>
            <a:pPr marL="0" indent="0">
              <a:buNone/>
            </a:pPr>
            <a:endParaRPr lang="nn-NO" dirty="0"/>
          </a:p>
          <a:p>
            <a:r>
              <a:rPr lang="nn-NO" b="1" dirty="0" smtClean="0"/>
              <a:t>SJUKEHEIM </a:t>
            </a:r>
            <a:r>
              <a:rPr lang="nn-NO" b="1" dirty="0"/>
              <a:t>= </a:t>
            </a:r>
            <a:r>
              <a:rPr lang="nn-NO" b="1" dirty="0" smtClean="0"/>
              <a:t>SJUKEHUS</a:t>
            </a:r>
            <a:endParaRPr lang="nn-NO" dirty="0"/>
          </a:p>
          <a:p>
            <a:r>
              <a:rPr lang="nn-NO" b="1" dirty="0" smtClean="0"/>
              <a:t>Per </a:t>
            </a:r>
            <a:r>
              <a:rPr lang="nn-NO" b="1" dirty="0"/>
              <a:t>nå: </a:t>
            </a:r>
            <a:endParaRPr lang="nn-NO" dirty="0"/>
          </a:p>
          <a:p>
            <a:r>
              <a:rPr lang="nb-NO" dirty="0" smtClean="0"/>
              <a:t>Overføring </a:t>
            </a:r>
            <a:r>
              <a:rPr lang="nb-NO" dirty="0"/>
              <a:t>fra </a:t>
            </a:r>
            <a:r>
              <a:rPr lang="nb-NO" dirty="0" smtClean="0"/>
              <a:t>sjukehus </a:t>
            </a:r>
            <a:r>
              <a:rPr lang="nb-NO" dirty="0"/>
              <a:t>–pasienten kan anses som «trygg» -</a:t>
            </a:r>
            <a:r>
              <a:rPr lang="nb-NO" dirty="0" err="1" smtClean="0"/>
              <a:t>vurderingar</a:t>
            </a:r>
            <a:r>
              <a:rPr lang="nb-NO" dirty="0" smtClean="0"/>
              <a:t> </a:t>
            </a:r>
            <a:r>
              <a:rPr lang="nb-NO" dirty="0" err="1" smtClean="0"/>
              <a:t>mtp</a:t>
            </a:r>
            <a:r>
              <a:rPr lang="nb-NO" dirty="0" smtClean="0"/>
              <a:t> testing </a:t>
            </a:r>
            <a:r>
              <a:rPr lang="nb-NO" dirty="0"/>
              <a:t>er gjort.</a:t>
            </a:r>
          </a:p>
          <a:p>
            <a:r>
              <a:rPr lang="nn-NO" dirty="0" smtClean="0"/>
              <a:t>Dersom innlagt frå heimen:</a:t>
            </a:r>
            <a:endParaRPr lang="nn-NO" dirty="0"/>
          </a:p>
          <a:p>
            <a:pPr>
              <a:buFont typeface="Wingdings" panose="05000000000000000000" pitchFamily="2" charset="2"/>
              <a:buChar char="ü"/>
            </a:pPr>
            <a:r>
              <a:rPr lang="nb-NO" dirty="0" smtClean="0"/>
              <a:t> Alle </a:t>
            </a:r>
            <a:r>
              <a:rPr lang="nb-NO" dirty="0"/>
              <a:t>med luftveissymptomer eller annen infeksjonssuspekt klinikk (feber, magesmerter, </a:t>
            </a:r>
            <a:r>
              <a:rPr lang="nb-NO" dirty="0" err="1"/>
              <a:t>diarè</a:t>
            </a:r>
            <a:r>
              <a:rPr lang="nb-NO" dirty="0"/>
              <a:t>, fallende almenntilstand</a:t>
            </a:r>
            <a:r>
              <a:rPr lang="nb-NO" dirty="0" smtClean="0"/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 smtClean="0"/>
              <a:t>Kognitiv </a:t>
            </a:r>
            <a:r>
              <a:rPr lang="nb-NO" dirty="0"/>
              <a:t>svekkelse som hindrer pasienten å tilkjennegi </a:t>
            </a:r>
            <a:r>
              <a:rPr lang="nb-NO" dirty="0" smtClean="0"/>
              <a:t>symptom/plager</a:t>
            </a:r>
            <a:endParaRPr lang="nb-NO" dirty="0"/>
          </a:p>
          <a:p>
            <a:r>
              <a:rPr lang="nn-NO" b="1" dirty="0" smtClean="0"/>
              <a:t>Dersom aukande førekomst:</a:t>
            </a:r>
            <a:endParaRPr lang="nn-NO" dirty="0"/>
          </a:p>
          <a:p>
            <a:pPr>
              <a:buFont typeface="Wingdings" panose="05000000000000000000" pitchFamily="2" charset="2"/>
              <a:buChar char="ü"/>
            </a:pPr>
            <a:r>
              <a:rPr lang="nb-NO" dirty="0" smtClean="0"/>
              <a:t>    Overføring </a:t>
            </a:r>
            <a:r>
              <a:rPr lang="nb-NO" dirty="0"/>
              <a:t>fra sykehus –pasienten kan anses som «trygg» -vurderinger </a:t>
            </a:r>
            <a:r>
              <a:rPr lang="nb-NO" dirty="0" err="1" smtClean="0"/>
              <a:t>mtp</a:t>
            </a:r>
            <a:r>
              <a:rPr lang="nb-NO" dirty="0" smtClean="0"/>
              <a:t> testing </a:t>
            </a:r>
            <a:r>
              <a:rPr lang="nb-NO" dirty="0"/>
              <a:t>er gjort</a:t>
            </a:r>
            <a:r>
              <a:rPr lang="nb-NO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 smtClean="0"/>
              <a:t>Test </a:t>
            </a:r>
            <a:r>
              <a:rPr lang="nb-NO" dirty="0"/>
              <a:t>alle som legges inn fra hjemmet.</a:t>
            </a:r>
          </a:p>
        </p:txBody>
      </p:sp>
    </p:spTree>
    <p:extLst>
      <p:ext uri="{BB962C8B-B14F-4D97-AF65-F5344CB8AC3E}">
        <p14:creationId xmlns:p14="http://schemas.microsoft.com/office/powerpoint/2010/main" val="66880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Testaktivitet raude dagar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Det vert  transport 2. pinsedag Ålesund – </a:t>
            </a:r>
            <a:r>
              <a:rPr lang="nn-NO" dirty="0" smtClean="0"/>
              <a:t>Molde </a:t>
            </a:r>
          </a:p>
          <a:p>
            <a:r>
              <a:rPr lang="nn-NO" dirty="0" smtClean="0"/>
              <a:t>Ingen henterunde på lokale teststasjonar på raude dagar</a:t>
            </a:r>
            <a:endParaRPr lang="nn-NO" dirty="0" smtClean="0"/>
          </a:p>
          <a:p>
            <a:r>
              <a:rPr lang="nn-NO" dirty="0" smtClean="0"/>
              <a:t>På raude dagar vil det vere tilsvarande søndag – ein bil frå Volda sjukehus, avgang Volda 0830, </a:t>
            </a:r>
            <a:r>
              <a:rPr lang="nn-NO" dirty="0" err="1" smtClean="0"/>
              <a:t>ferge</a:t>
            </a:r>
            <a:r>
              <a:rPr lang="nn-NO" dirty="0" smtClean="0"/>
              <a:t> kl. 0930</a:t>
            </a:r>
            <a:endParaRPr lang="nn-NO" dirty="0" smtClean="0"/>
          </a:p>
          <a:p>
            <a:pPr marL="0" indent="0">
              <a:buNone/>
            </a:pPr>
            <a:r>
              <a:rPr lang="nn-NO" dirty="0"/>
              <a:t> </a:t>
            </a:r>
            <a:r>
              <a:rPr lang="nn-NO" dirty="0" smtClean="0"/>
              <a:t> (</a:t>
            </a:r>
            <a:r>
              <a:rPr lang="nn-NO" dirty="0"/>
              <a:t>S</a:t>
            </a:r>
            <a:r>
              <a:rPr lang="nn-NO" dirty="0" smtClean="0"/>
              <a:t>iri </a:t>
            </a:r>
            <a:r>
              <a:rPr lang="nn-NO" u="sng" dirty="0" smtClean="0"/>
              <a:t>Davidsen</a:t>
            </a:r>
            <a:r>
              <a:rPr lang="nn-NO" dirty="0" smtClean="0"/>
              <a:t> </a:t>
            </a:r>
            <a:r>
              <a:rPr lang="nn-NO" dirty="0" smtClean="0"/>
              <a:t>Bekken, Mikrobiologi Ålesund)</a:t>
            </a:r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384936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" id="{C1CEA278-E0A6-4955-8A90-7753843B9DEB}" vid="{736533EA-3069-4F4E-B8EA-BBD648B2ED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1D9F43-1726-4566-BEAE-53E20AE931C1}"/>
</file>

<file path=customXml/itemProps2.xml><?xml version="1.0" encoding="utf-8"?>
<ds:datastoreItem xmlns:ds="http://schemas.openxmlformats.org/officeDocument/2006/customXml" ds:itemID="{6DF39322-6F22-4CFE-97E0-9BDB5B230194}"/>
</file>

<file path=customXml/itemProps3.xml><?xml version="1.0" encoding="utf-8"?>
<ds:datastoreItem xmlns:ds="http://schemas.openxmlformats.org/officeDocument/2006/customXml" ds:itemID="{36AD8804-D8E0-4D32-82E4-202AF9600B46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</Template>
  <TotalTime>2674</TotalTime>
  <Words>738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1_Office-tema</vt:lpstr>
      <vt:lpstr>Samarbeidsmøte mellom Sju-stjerna og helseføretaket</vt:lpstr>
      <vt:lpstr>Møtedeltakarar</vt:lpstr>
      <vt:lpstr>Agenda</vt:lpstr>
      <vt:lpstr>Mål med samarbeidsmøte</vt:lpstr>
      <vt:lpstr>Covid 19 - Status </vt:lpstr>
      <vt:lpstr>Covid 19  Status HMR  - 05.05.2020 kl.1300</vt:lpstr>
      <vt:lpstr>Testkriterier –04.05.2020  Folkehelseinstituttet tilrår at det utføres test for SARS-CoV-2 av (i prioritert rekkefølge) personer med akutt luftveisinfeksjon som har feber, hoste eller tungpustethet, eller som lege mistenker har covid-19, og som er:</vt:lpstr>
      <vt:lpstr>Testing på sjukeheim</vt:lpstr>
      <vt:lpstr>Testaktivitet raude dagar</vt:lpstr>
      <vt:lpstr>Arbeid med testing i befolkninga 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Sju-stjerna og helseføretaket</dc:title>
  <dc:creator>Ryste, Mona</dc:creator>
  <cp:keywords/>
  <cp:lastModifiedBy>Ryste, Mona</cp:lastModifiedBy>
  <cp:revision>133</cp:revision>
  <cp:lastPrinted>2020-03-17T14:30:33Z</cp:lastPrinted>
  <dcterms:created xsi:type="dcterms:W3CDTF">2020-03-16T14:00:59Z</dcterms:created>
  <dcterms:modified xsi:type="dcterms:W3CDTF">2020-05-06T07:49:56Z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