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75" r:id="rId6"/>
    <p:sldId id="276" r:id="rId7"/>
    <p:sldId id="269" r:id="rId8"/>
    <p:sldId id="265" r:id="rId9"/>
    <p:sldId id="260" r:id="rId10"/>
    <p:sldId id="282" r:id="rId11"/>
    <p:sldId id="283" r:id="rId12"/>
    <p:sldId id="277" r:id="rId13"/>
    <p:sldId id="284" r:id="rId14"/>
    <p:sldId id="285" r:id="rId15"/>
    <p:sldId id="286" r:id="rId16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 </a:t>
            </a:r>
            <a:r>
              <a:rPr lang="nb-NO" sz="3600" dirty="0" smtClean="0"/>
              <a:t>13</a:t>
            </a:r>
            <a:r>
              <a:rPr lang="nb-NO" sz="3600" dirty="0" smtClean="0"/>
              <a:t>. </a:t>
            </a:r>
            <a:r>
              <a:rPr lang="nb-NO" sz="3600" dirty="0" smtClean="0"/>
              <a:t>mai 2020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Føringer for bruk av Kohortavdeling som karantene ved innleggelser Hareid sykehjem.pdf - Adobe Acrobat Reader D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79" y="0"/>
            <a:ext cx="11290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4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Føringer for bruk av Kohortavdeling som karantene ved innleggelser Hareid sykehjem.pdf - Adobe Acrobat Reader D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79" y="0"/>
            <a:ext cx="11290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06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Føringer for bruk av Kohortavdeling som karantene ved innleggelser Hareid sykehjem.pdf - Adobe Acrobat Reader D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79" y="0"/>
            <a:ext cx="11290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3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616529"/>
            <a:ext cx="5423807" cy="4560434"/>
          </a:xfrm>
        </p:spPr>
        <p:txBody>
          <a:bodyPr>
            <a:normAutofit fontScale="625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Trond Arne Aglen, Sande kommune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</a:t>
            </a:r>
            <a:r>
              <a:rPr lang="nn-NO" dirty="0" smtClean="0"/>
              <a:t>Sju-stjerna</a:t>
            </a:r>
          </a:p>
          <a:p>
            <a:r>
              <a:rPr lang="nn-NO" dirty="0" smtClean="0"/>
              <a:t>Linda Gramshaug </a:t>
            </a:r>
            <a:r>
              <a:rPr lang="nn-NO" dirty="0" err="1" smtClean="0"/>
              <a:t>Fonseca</a:t>
            </a:r>
            <a:r>
              <a:rPr lang="nn-NO" dirty="0" smtClean="0"/>
              <a:t>, leiar for sjukeheimslegane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62500" lnSpcReduction="20000"/>
          </a:bodyPr>
          <a:lstStyle/>
          <a:p>
            <a:r>
              <a:rPr lang="nn-NO" dirty="0" smtClean="0"/>
              <a:t>Eirin Steinsvik, assisterande fylkeslege</a:t>
            </a:r>
          </a:p>
          <a:p>
            <a:r>
              <a:rPr lang="nn-NO" dirty="0" smtClean="0"/>
              <a:t>Palma </a:t>
            </a:r>
            <a:r>
              <a:rPr lang="nn-NO" dirty="0"/>
              <a:t>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seksjonsleiar</a:t>
            </a:r>
          </a:p>
          <a:p>
            <a:r>
              <a:rPr lang="nn-NO" dirty="0" smtClean="0"/>
              <a:t>Erlend Bae, seksjonsleiar</a:t>
            </a:r>
          </a:p>
          <a:p>
            <a:r>
              <a:rPr lang="nn-NO" dirty="0" smtClean="0"/>
              <a:t>Knut Nautvik, rådgjevar/leiar krisestab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278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870972" cy="4764542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nn-NO" dirty="0" smtClean="0"/>
          </a:p>
          <a:p>
            <a:pPr lvl="0"/>
            <a:r>
              <a:rPr lang="nn-NO" sz="6400" dirty="0" smtClean="0"/>
              <a:t>Velkomen, info/agenda</a:t>
            </a:r>
          </a:p>
          <a:p>
            <a:pPr lvl="0"/>
            <a:r>
              <a:rPr lang="nn-NO" sz="6400" dirty="0" smtClean="0"/>
              <a:t>Referat/oppfølgingspunkt frå møte </a:t>
            </a:r>
            <a:r>
              <a:rPr lang="nn-NO" sz="6400" dirty="0" smtClean="0"/>
              <a:t>06</a:t>
            </a:r>
            <a:r>
              <a:rPr lang="nn-NO" sz="6400" dirty="0" smtClean="0"/>
              <a:t>05</a:t>
            </a:r>
            <a:endParaRPr lang="nn-NO" sz="6400" dirty="0" smtClean="0"/>
          </a:p>
          <a:p>
            <a:pPr marL="0" lvl="0" indent="0">
              <a:buNone/>
            </a:pPr>
            <a:r>
              <a:rPr lang="nn-NO" sz="6400" dirty="0" smtClean="0"/>
              <a:t>     Situasjonsbilde:</a:t>
            </a:r>
          </a:p>
          <a:p>
            <a:pPr lvl="0"/>
            <a:r>
              <a:rPr lang="nn-NO" sz="6400" dirty="0" smtClean="0"/>
              <a:t>Status kommunar: Ørsta v/ Kommuneoverlege Unni Natås, Vanylven v/ kommuneoverlege Cecilie Oppedal, Sande v/ kommuneoverlege Asta Sileikiene, Ulstein v/kommuneoverlege Norunn Kirkebø Elde, Volda v/kommuneoverlege Inger Lise Kaldhol, Herøy, v/ smittevern overlege Bjørn Martin Aasen, Hareid v/ kommuneoverlege Karsten Vingen</a:t>
            </a:r>
          </a:p>
          <a:p>
            <a:pPr lvl="0"/>
            <a:r>
              <a:rPr lang="nn-NO" sz="6400" dirty="0" smtClean="0"/>
              <a:t>Status helseføretak v/klinikksjef Palma Hånes</a:t>
            </a:r>
          </a:p>
          <a:p>
            <a:pPr marL="0" lvl="0" indent="0">
              <a:buNone/>
            </a:pPr>
            <a:r>
              <a:rPr lang="nn-NO" sz="6400" dirty="0" smtClean="0"/>
              <a:t>     Spørsmålsrunde og gjensidig informasjonsutveksling:</a:t>
            </a:r>
          </a:p>
          <a:p>
            <a:pPr marL="0" lvl="0" indent="0">
              <a:buNone/>
            </a:pPr>
            <a:r>
              <a:rPr lang="nn-NO" sz="6400" dirty="0" smtClean="0"/>
              <a:t>     Aksjon/tiltak: Korleis kan vi </a:t>
            </a:r>
            <a:r>
              <a:rPr lang="nn-NO" sz="6400" dirty="0" err="1" smtClean="0"/>
              <a:t>bistå</a:t>
            </a:r>
            <a:r>
              <a:rPr lang="nn-NO" sz="6400" dirty="0" smtClean="0"/>
              <a:t> kvarandre, fordeling av </a:t>
            </a:r>
            <a:r>
              <a:rPr lang="nn-NO" sz="6400" dirty="0" smtClean="0"/>
              <a:t>arbeidsoppgåver</a:t>
            </a:r>
            <a:endParaRPr lang="nn-NO" sz="6400" dirty="0" smtClean="0"/>
          </a:p>
          <a:p>
            <a:pPr lvl="0"/>
            <a:r>
              <a:rPr lang="nn-NO" sz="6400" dirty="0" smtClean="0"/>
              <a:t>Prosedyre laga av Hareid kommune: Føringar for bruk av Kohortavdeling som karantene ved innleggingar Hareid sjukeheim – </a:t>
            </a:r>
            <a:r>
              <a:rPr lang="nn-NO" sz="6400" dirty="0" smtClean="0"/>
              <a:t>Sak meldt av </a:t>
            </a:r>
            <a:r>
              <a:rPr lang="nn-NO" sz="6400" dirty="0" smtClean="0"/>
              <a:t>Stian Endresen</a:t>
            </a:r>
            <a:endParaRPr lang="nn-NO" sz="6400" dirty="0" smtClean="0"/>
          </a:p>
          <a:p>
            <a:r>
              <a:rPr lang="nn-NO" sz="6400" dirty="0"/>
              <a:t> </a:t>
            </a:r>
            <a:r>
              <a:rPr lang="nn-NO" sz="6400" dirty="0" smtClean="0"/>
              <a:t>    </a:t>
            </a:r>
            <a:r>
              <a:rPr lang="nn-NO" sz="6400" dirty="0" err="1"/>
              <a:t>S</a:t>
            </a:r>
            <a:r>
              <a:rPr lang="nn-NO" sz="6400" dirty="0" err="1" smtClean="0"/>
              <a:t>mittvernutstyr</a:t>
            </a:r>
            <a:r>
              <a:rPr lang="nn-NO" sz="6400" dirty="0" smtClean="0"/>
              <a:t>                   </a:t>
            </a:r>
          </a:p>
          <a:p>
            <a:pPr lvl="0"/>
            <a:r>
              <a:rPr lang="nn-NO" sz="6400" dirty="0" smtClean="0"/>
              <a:t>Tidspunkt for neste møte – møte </a:t>
            </a:r>
            <a:r>
              <a:rPr lang="nn-NO" sz="6400" dirty="0" smtClean="0"/>
              <a:t>annakvar </a:t>
            </a:r>
            <a:r>
              <a:rPr lang="nn-NO" sz="6400" dirty="0" smtClean="0"/>
              <a:t>onsdag: </a:t>
            </a:r>
            <a:r>
              <a:rPr lang="nn-NO" sz="6400" dirty="0" smtClean="0"/>
              <a:t>27</a:t>
            </a:r>
            <a:r>
              <a:rPr lang="nn-NO" sz="6400" dirty="0" smtClean="0"/>
              <a:t>. </a:t>
            </a:r>
            <a:r>
              <a:rPr lang="nn-NO" sz="6400" dirty="0" smtClean="0"/>
              <a:t>mai frå kl. 10 00 – </a:t>
            </a:r>
            <a:r>
              <a:rPr lang="nn-NO" sz="6400" dirty="0" smtClean="0"/>
              <a:t>1100?</a:t>
            </a:r>
            <a:endParaRPr lang="nn-NO" sz="6400" dirty="0" smtClean="0"/>
          </a:p>
          <a:p>
            <a:pPr marL="0" indent="0">
              <a:buNone/>
            </a:pPr>
            <a:endParaRPr lang="nn-NO" sz="6400" dirty="0"/>
          </a:p>
        </p:txBody>
      </p:sp>
    </p:spTree>
    <p:extLst>
      <p:ext uri="{BB962C8B-B14F-4D97-AF65-F5344CB8AC3E}">
        <p14:creationId xmlns:p14="http://schemas.microsoft.com/office/powerpoint/2010/main" val="33860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informasjon/erfaringsutveksling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Mona Ryste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- </a:t>
            </a:r>
            <a:r>
              <a:rPr lang="nb-NO" dirty="0" smtClean="0"/>
              <a:t>12</a:t>
            </a:r>
            <a:r>
              <a:rPr lang="nb-NO" dirty="0" smtClean="0"/>
              <a:t>.05.2020 kl.1200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>
                <a:effectLst/>
              </a:rPr>
              <a:t>Oppdaterte tall på koronasituasjonen i Helse Møre og Romsdal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innlagte pasienter med Covid-19: </a:t>
            </a:r>
            <a:r>
              <a:rPr lang="nb-NO" dirty="0"/>
              <a:t>5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r>
              <a:rPr lang="nb-NO" dirty="0" smtClean="0"/>
              <a:t>- Ålesund sjukehus: 2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Kristiansund sjukehus: 1</a:t>
            </a:r>
          </a:p>
          <a:p>
            <a:pPr>
              <a:buFontTx/>
              <a:buChar char="-"/>
            </a:pPr>
            <a:r>
              <a:rPr lang="nb-NO" dirty="0" smtClean="0"/>
              <a:t>Molde sjukehus: 1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Volda sjukehus: 1</a:t>
            </a: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1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Status Volda sjukehus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87929"/>
            <a:ext cx="10515600" cy="4789034"/>
          </a:xfrm>
        </p:spPr>
        <p:txBody>
          <a:bodyPr>
            <a:normAutofit lnSpcReduction="10000"/>
          </a:bodyPr>
          <a:lstStyle/>
          <a:p>
            <a:r>
              <a:rPr lang="nn-NO" dirty="0" smtClean="0"/>
              <a:t>20 tilsette i karantene </a:t>
            </a:r>
            <a:r>
              <a:rPr lang="nn-NO" dirty="0" err="1" smtClean="0"/>
              <a:t>pga</a:t>
            </a:r>
            <a:r>
              <a:rPr lang="nn-NO" dirty="0" smtClean="0"/>
              <a:t> </a:t>
            </a:r>
            <a:r>
              <a:rPr lang="nn-NO" dirty="0" err="1" smtClean="0"/>
              <a:t>uoppdaga</a:t>
            </a:r>
            <a:r>
              <a:rPr lang="nn-NO" dirty="0" smtClean="0"/>
              <a:t> koronasmitte hjå innlagd pasient</a:t>
            </a:r>
          </a:p>
          <a:p>
            <a:r>
              <a:rPr lang="nb-NO" dirty="0"/>
              <a:t>Pasienten blei </a:t>
            </a:r>
            <a:r>
              <a:rPr lang="nb-NO" dirty="0" smtClean="0"/>
              <a:t>innlagt </a:t>
            </a:r>
            <a:r>
              <a:rPr lang="nb-NO" dirty="0"/>
              <a:t>fyrste gong ved sjukehuset torsdag 7. mai. Da det </a:t>
            </a:r>
            <a:r>
              <a:rPr lang="nb-NO" dirty="0" err="1"/>
              <a:t>ikkje</a:t>
            </a:r>
            <a:r>
              <a:rPr lang="nb-NO" dirty="0"/>
              <a:t> var mistanke om koronasmitte, var det </a:t>
            </a:r>
            <a:r>
              <a:rPr lang="nb-NO" dirty="0" err="1"/>
              <a:t>ikkje</a:t>
            </a:r>
            <a:r>
              <a:rPr lang="nb-NO" dirty="0"/>
              <a:t> grunnlag for å iverksette smitteverntiltak eller prøvetaking. Pasienten </a:t>
            </a:r>
            <a:r>
              <a:rPr lang="nb-NO" dirty="0" smtClean="0"/>
              <a:t>vart </a:t>
            </a:r>
            <a:r>
              <a:rPr lang="nb-NO" dirty="0" err="1"/>
              <a:t>skriven</a:t>
            </a:r>
            <a:r>
              <a:rPr lang="nb-NO" dirty="0"/>
              <a:t> ut til heimen fredag 8.mai. </a:t>
            </a:r>
            <a:endParaRPr lang="nb-NO" dirty="0" smtClean="0"/>
          </a:p>
          <a:p>
            <a:r>
              <a:rPr lang="nb-NO" dirty="0"/>
              <a:t>Pasienten </a:t>
            </a:r>
            <a:r>
              <a:rPr lang="nb-NO" dirty="0" smtClean="0"/>
              <a:t>vart </a:t>
            </a:r>
            <a:r>
              <a:rPr lang="nb-NO" dirty="0"/>
              <a:t>på nytt </a:t>
            </a:r>
            <a:r>
              <a:rPr lang="nb-NO" dirty="0" err="1"/>
              <a:t>innlagd</a:t>
            </a:r>
            <a:r>
              <a:rPr lang="nb-NO" dirty="0"/>
              <a:t> ved sjukehuset søndag 10. mai.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smtClean="0"/>
              <a:t>valte </a:t>
            </a:r>
            <a:r>
              <a:rPr lang="nb-NO" dirty="0"/>
              <a:t>da å følgje </a:t>
            </a:r>
            <a:r>
              <a:rPr lang="nb-NO" dirty="0" err="1"/>
              <a:t>smittevernrutinar</a:t>
            </a:r>
            <a:r>
              <a:rPr lang="nb-NO" dirty="0"/>
              <a:t> for </a:t>
            </a:r>
            <a:r>
              <a:rPr lang="nb-NO" dirty="0" err="1"/>
              <a:t>pasientar</a:t>
            </a:r>
            <a:r>
              <a:rPr lang="nb-NO" dirty="0"/>
              <a:t> mistenkt med koronasmitte og testa også </a:t>
            </a:r>
            <a:r>
              <a:rPr lang="nb-NO" dirty="0" err="1"/>
              <a:t>vedkomande</a:t>
            </a:r>
            <a:r>
              <a:rPr lang="nb-NO" dirty="0"/>
              <a:t> då det kliniske </a:t>
            </a:r>
            <a:r>
              <a:rPr lang="nb-NO" dirty="0" err="1"/>
              <a:t>bilete</a:t>
            </a:r>
            <a:r>
              <a:rPr lang="nb-NO" dirty="0"/>
              <a:t> tilsa det. </a:t>
            </a:r>
            <a:r>
              <a:rPr lang="nb-NO" dirty="0" err="1"/>
              <a:t>Måndag</a:t>
            </a:r>
            <a:r>
              <a:rPr lang="nb-NO" dirty="0"/>
              <a:t> ettermiddag kom det positive prøvesvaret. </a:t>
            </a:r>
            <a:endParaRPr lang="nb-NO" dirty="0" smtClean="0"/>
          </a:p>
          <a:p>
            <a:r>
              <a:rPr lang="nb-NO" dirty="0" smtClean="0"/>
              <a:t>Gjennomført smittesporing</a:t>
            </a:r>
            <a:endParaRPr lang="nb-NO" dirty="0"/>
          </a:p>
          <a:p>
            <a:r>
              <a:rPr lang="nn-NO" dirty="0" err="1" smtClean="0"/>
              <a:t>Dagkirurgi</a:t>
            </a:r>
            <a:r>
              <a:rPr lang="nn-NO" dirty="0" smtClean="0"/>
              <a:t> vil gå som normalt, men planlagt kirurgi elles blir utsett resten av veka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2596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Logging av besøk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Framleis Securitas ved hovudinngangen</a:t>
            </a:r>
          </a:p>
          <a:p>
            <a:r>
              <a:rPr lang="nb-NO" dirty="0"/>
              <a:t>Bestemt at </a:t>
            </a:r>
            <a:r>
              <a:rPr lang="nb-NO" dirty="0" err="1"/>
              <a:t>ein</a:t>
            </a:r>
            <a:r>
              <a:rPr lang="nb-NO" dirty="0"/>
              <a:t> skal starte med logging av </a:t>
            </a:r>
            <a:r>
              <a:rPr lang="nb-NO" dirty="0" err="1"/>
              <a:t>pårørande</a:t>
            </a:r>
            <a:r>
              <a:rPr lang="nb-NO" dirty="0"/>
              <a:t> og </a:t>
            </a:r>
            <a:r>
              <a:rPr lang="nb-NO" dirty="0" err="1"/>
              <a:t>besøkande</a:t>
            </a:r>
            <a:r>
              <a:rPr lang="nb-NO" dirty="0"/>
              <a:t> pga. smitteoppsporing, det skal noterast navn på besøk, tidspunkt og vi må også prøve å ha kontroll på interne </a:t>
            </a:r>
            <a:r>
              <a:rPr lang="nb-NO" dirty="0" err="1"/>
              <a:t>flyttingar</a:t>
            </a:r>
            <a:r>
              <a:rPr lang="nb-NO" dirty="0"/>
              <a:t> av pas. i sengeposten. </a:t>
            </a:r>
            <a:endParaRPr lang="nn-NO" dirty="0" smtClean="0"/>
          </a:p>
          <a:p>
            <a:r>
              <a:rPr lang="nn-NO" dirty="0" smtClean="0"/>
              <a:t>Besøksrestriksjonane gjeld framleis, bortsett frå gruppene: Barn, døyande , alvorleg sjuke, følgje til pasient og pas. som har kognitiv svikt.  Desse gruppene skal vere avtalt på førehand slik at ein veit at pårørande/andre kjem. Sengeposter må halde oversyn av kven av pas. som kan </a:t>
            </a:r>
            <a:r>
              <a:rPr lang="nn-NO" dirty="0" err="1" smtClean="0"/>
              <a:t>motta</a:t>
            </a:r>
            <a:r>
              <a:rPr lang="nn-NO" dirty="0" smtClean="0"/>
              <a:t> besøk, og dette må avtalast med Securitas.  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2288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Testaktivitet raude dagar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Det vert  transport 2. pinsedag Ålesund – Molde </a:t>
            </a:r>
          </a:p>
          <a:p>
            <a:r>
              <a:rPr lang="nn-NO" dirty="0" smtClean="0"/>
              <a:t>Ingen henterunde på lokale teststasjonar på raude dagar</a:t>
            </a:r>
          </a:p>
          <a:p>
            <a:r>
              <a:rPr lang="nn-NO" dirty="0" smtClean="0"/>
              <a:t>På raude dagar vil det vere tilsvarande søndag – ein bil frå Volda sjukehus, avgang Volda 0830, </a:t>
            </a:r>
            <a:r>
              <a:rPr lang="nn-NO" dirty="0" err="1" smtClean="0"/>
              <a:t>ferge</a:t>
            </a:r>
            <a:r>
              <a:rPr lang="nn-NO" dirty="0" smtClean="0"/>
              <a:t> kl. 0930</a:t>
            </a:r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dirty="0" smtClean="0"/>
              <a:t> (</a:t>
            </a:r>
            <a:r>
              <a:rPr lang="nn-NO" dirty="0"/>
              <a:t>S</a:t>
            </a:r>
            <a:r>
              <a:rPr lang="nn-NO" dirty="0" smtClean="0"/>
              <a:t>iri </a:t>
            </a:r>
            <a:r>
              <a:rPr lang="nn-NO" u="sng" dirty="0" smtClean="0"/>
              <a:t>Davidsen</a:t>
            </a:r>
            <a:r>
              <a:rPr lang="nn-NO" dirty="0" smtClean="0"/>
              <a:t> Bekken, Mikrobiologi Ålesund)</a:t>
            </a:r>
          </a:p>
        </p:txBody>
      </p:sp>
    </p:spTree>
    <p:extLst>
      <p:ext uri="{BB962C8B-B14F-4D97-AF65-F5344CB8AC3E}">
        <p14:creationId xmlns:p14="http://schemas.microsoft.com/office/powerpoint/2010/main" val="384936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C9773C-52A8-4EE5-A3DF-E48F11DA3911}"/>
</file>

<file path=customXml/itemProps2.xml><?xml version="1.0" encoding="utf-8"?>
<ds:datastoreItem xmlns:ds="http://schemas.openxmlformats.org/officeDocument/2006/customXml" ds:itemID="{6DF39322-6F22-4CFE-97E0-9BDB5B230194}"/>
</file>

<file path=customXml/itemProps3.xml><?xml version="1.0" encoding="utf-8"?>
<ds:datastoreItem xmlns:ds="http://schemas.openxmlformats.org/officeDocument/2006/customXml" ds:itemID="{36AD8804-D8E0-4D32-82E4-202AF9600B46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2903</TotalTime>
  <Words>627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1_Office-tema</vt:lpstr>
      <vt:lpstr>Samarbeidsmøte mellom Sju-stjerna og helseføretaket</vt:lpstr>
      <vt:lpstr>Møtedeltakarar</vt:lpstr>
      <vt:lpstr>Agenda</vt:lpstr>
      <vt:lpstr>Mål med samarbeidsmøte</vt:lpstr>
      <vt:lpstr>Covid 19 - Status </vt:lpstr>
      <vt:lpstr>Covid 19  Status HMR  - 12.05.2020 kl.1200</vt:lpstr>
      <vt:lpstr>Status Volda sjukehus</vt:lpstr>
      <vt:lpstr>Logging av besøk</vt:lpstr>
      <vt:lpstr>Testaktivitet raude dagar</vt:lpstr>
      <vt:lpstr>PowerPoint-presentasjon</vt:lpstr>
      <vt:lpstr>PowerPoint-presentasjon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145</cp:revision>
  <cp:lastPrinted>2020-03-17T14:30:33Z</cp:lastPrinted>
  <dcterms:created xsi:type="dcterms:W3CDTF">2020-03-16T14:00:59Z</dcterms:created>
  <dcterms:modified xsi:type="dcterms:W3CDTF">2020-05-13T10:26:35Z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