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  <p:sldId id="275" r:id="rId6"/>
    <p:sldId id="276" r:id="rId7"/>
    <p:sldId id="269" r:id="rId8"/>
    <p:sldId id="273" r:id="rId9"/>
    <p:sldId id="274" r:id="rId10"/>
    <p:sldId id="265" r:id="rId11"/>
    <p:sldId id="260" r:id="rId12"/>
    <p:sldId id="277" r:id="rId13"/>
    <p:sldId id="278" r:id="rId14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74"/>
  </p:normalViewPr>
  <p:slideViewPr>
    <p:cSldViewPr snapToGrid="0" snapToObjects="1">
      <p:cViewPr varScale="1">
        <p:scale>
          <a:sx n="117" d="100"/>
          <a:sy n="117" d="100"/>
        </p:scale>
        <p:origin x="120" y="6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82EE02C8-94DC-504A-9290-29BBC47635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29.04.2020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5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29.04.2020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15EB17B9-0771-0D4B-A7C0-DAB882EB11B1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FE13AB6A-FB76-5C40-8779-8CD9DBF70535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5A38543-F334-5141-BE07-549A4AA9DE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79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29.04.2020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2688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29.04.2020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05DC0F9C-C7F6-864A-B825-03A0E4386B96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D3855909-4CB5-7C4A-BBD1-322F3AAC3158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24ECAEA5-43DC-5F48-9908-ADA1B9F6D7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57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1E09AA-F784-7843-AF76-F1F5C10CA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941B3E-7B61-9942-971E-6A4275BB1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6C6C3EE-1C5E-2B43-AD4B-48A5DC018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66279E4-A95D-494F-B5C0-48C6AAEC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29.04.2020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8BEA9F2-7015-1F45-85F0-950A233A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34AD8B-F318-F843-94DD-61BEBF35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6372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609725-4C45-974D-824E-69A85677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A63FF9E-5285-314A-8CF5-EEB89FFE0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0CE39C3-2AA4-5244-9A2D-DB3B64A15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D2AF465-F61C-4E4D-858F-514DDF4A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29.04.2020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5394162-ECD8-7945-865B-7F1F6415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6562E3F-A4CE-2041-A55F-08EFD70F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33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D42566-4768-9B46-AFF6-FF46A831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AC1D3E1-B9C2-784F-88E4-AEF167E24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9A5C4AD-40E5-9149-ADE1-C81DB1FD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29.04.2020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0B98C6-809E-6948-BAF6-43E891F2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3A929C-DC22-F942-AD31-7CDFF0FFF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8210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E658D50-C9C4-0E4E-BBDA-89F36C2E3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CFF7A4-7E83-2E45-82EE-BFA61A279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208DC0-E74B-F748-AA00-FDB066BD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29.04.2020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AFE319-53F5-3147-8E69-370A523D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69782D-285F-2444-A54B-B7BB5BD5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78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C9FBA7-41E6-C943-9BCD-44F5EB46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52C6F6-7C7E-0545-8053-554FFB3DB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19BF38-7C0E-D742-A608-838B8403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29.04.2020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46AAD2-377D-CE4A-A78F-CC05DDAF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7291D6-3B57-4443-854E-B16C15C9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846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H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E153C832-2D45-9242-963F-DAE9C7CFED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29"/>
          <a:stretch/>
        </p:blipFill>
        <p:spPr>
          <a:xfrm>
            <a:off x="7355400" y="2024221"/>
            <a:ext cx="4836600" cy="483377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29.04.2020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3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50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Lite ko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29.04.2020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7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Outlin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C331E2E6-91A3-6B4D-81C7-7604413B37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07" y="2031102"/>
            <a:ext cx="6068293" cy="606221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29.04.2020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5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Kor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C9D6672D-8C6A-0C4F-88CF-81912731AD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29.04.2020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65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1CDD4-CA52-7C4D-8F8A-3FE04929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131A3E-7895-8346-BF2B-D4D3FD170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4ACC645-0435-484D-A09D-82C747BFB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36B6A6-D833-794B-8729-5D07699C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29.04.2020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9FAF9AB-8DF9-CB4C-A8B4-1B435AA1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A93593C-2DE9-7D4C-91D3-9E1788F3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024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AB9C3-8B30-D644-AE02-1F73A6694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E9DE39-9DCC-2A48-B512-D62634DCB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508B2E-D5F0-424B-84A7-34DAF2142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FD1AAA-F6C1-3E43-AFD6-290143817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2A292EE-25A9-2B47-98B0-F650206E4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A44997F-0D0E-5845-B7B6-09C32376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29.04.2020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B919485-2E05-C648-83E6-5BCB37E5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2400F27-A523-4D49-B3FC-A0D1B4D4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487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29.04.2020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606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8647BA5-F06A-5B43-8698-E775507E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EB8629-6545-D646-B891-0A3E1F73A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5B4DF2-A0F8-884E-8DBE-7712307E7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89519" y="6398554"/>
            <a:ext cx="1084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F13E-7433-AD44-943B-226CAB9E3968}" type="datetimeFigureOut">
              <a:rPr lang="nb-NO" smtClean="0"/>
              <a:t>29.04.2020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B7D5AD-47C6-DB46-AAD0-77F1DAC4F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2908" y="6398554"/>
            <a:ext cx="3318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3EAFA3-513F-8C48-BD2F-0A1A89FB5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4589" y="6398554"/>
            <a:ext cx="578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34695DCA-5B5F-BF40-B86F-07FE2608D712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B372F43A-4749-7645-AEEC-2D18E5808714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276AF080-B774-114D-B737-B407AAFF18F0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14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76" r:id="rId3"/>
    <p:sldLayoutId id="2147483677" r:id="rId4"/>
    <p:sldLayoutId id="2147483665" r:id="rId5"/>
    <p:sldLayoutId id="2147483678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http://www.ngw.nl/int/nor/images/1514.gif" TargetMode="External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openxmlformats.org/officeDocument/2006/relationships/image" Target="http://www.ngw.nl/int/nor/h/images/hareid.gif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http://www.ngw.nl/int/nor/u/images/ulstein.gif" TargetMode="External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0" Type="http://schemas.openxmlformats.org/officeDocument/2006/relationships/image" Target="http://www.ngw.nl/int/nor/images/1511.gif" TargetMode="External"/><Relationship Id="rId4" Type="http://schemas.openxmlformats.org/officeDocument/2006/relationships/image" Target="http://www.ngw.nl/int/nor/o/images/orsta.gif" TargetMode="External"/><Relationship Id="rId9" Type="http://schemas.openxmlformats.org/officeDocument/2006/relationships/image" Target="../media/image13.png"/><Relationship Id="rId14" Type="http://schemas.openxmlformats.org/officeDocument/2006/relationships/image" Target="http://www.ngw.nl/int/nor/images/1515.gif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311932-E3CC-1340-883B-F1A631B02B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Samarbeidsmøte mellom Sju-stjerna og </a:t>
            </a:r>
            <a:r>
              <a:rPr lang="nb-NO" dirty="0" err="1" smtClean="0"/>
              <a:t>helseføretaket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2566960-F4E5-9B4D-8874-59FC546A2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3600" dirty="0" err="1" smtClean="0"/>
              <a:t>Covid</a:t>
            </a:r>
            <a:r>
              <a:rPr lang="nb-NO" sz="3600" dirty="0" smtClean="0"/>
              <a:t> 19                               29. april 2020</a:t>
            </a:r>
            <a:endParaRPr lang="nb-NO" sz="3600" dirty="0"/>
          </a:p>
        </p:txBody>
      </p:sp>
      <p:pic>
        <p:nvPicPr>
          <p:cNvPr id="1031" name="Bild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34340"/>
            <a:ext cx="3333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ngw.nl/int/nor/o/images/orsta.gif"/>
          <p:cNvPicPr>
            <a:picLocks noChangeAspect="1" noChangeArrowheads="1"/>
          </p:cNvPicPr>
          <p:nvPr/>
        </p:nvPicPr>
        <p:blipFill>
          <a:blip r:embed="rId3" r:link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63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ngw.nl/int/nor/u/images/ulstein.gif"/>
          <p:cNvPicPr>
            <a:picLocks noChangeAspect="1" noChangeArrowheads="1"/>
          </p:cNvPicPr>
          <p:nvPr/>
        </p:nvPicPr>
        <p:blipFill>
          <a:blip r:embed="rId5" r:link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ngw.nl/int/nor/images/1514.gif"/>
          <p:cNvPicPr>
            <a:picLocks noChangeAspect="1" noChangeArrowheads="1"/>
          </p:cNvPicPr>
          <p:nvPr/>
        </p:nvPicPr>
        <p:blipFill>
          <a:blip r:embed="rId7" r:link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3333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://www.ngw.nl/int/nor/images/1511.gif"/>
          <p:cNvPicPr>
            <a:picLocks noChangeAspect="1" noChangeArrowheads="1"/>
          </p:cNvPicPr>
          <p:nvPr/>
        </p:nvPicPr>
        <p:blipFill>
          <a:blip r:embed="rId9" r:link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ngw.nl/int/nor/h/images/hareid.gif"/>
          <p:cNvPicPr>
            <a:picLocks noChangeAspect="1" noChangeArrowheads="1"/>
          </p:cNvPicPr>
          <p:nvPr/>
        </p:nvPicPr>
        <p:blipFill>
          <a:blip r:embed="rId11" r:link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27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http://www.ngw.nl/int/nor/images/1515.gif"/>
          <p:cNvPicPr>
            <a:picLocks noChangeAspect="1" noChangeArrowheads="1"/>
          </p:cNvPicPr>
          <p:nvPr/>
        </p:nvPicPr>
        <p:blipFill>
          <a:blip r:embed="rId13" r:link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49121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876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1714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2552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2971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0" y="3390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n-NO" altLang="nb-NO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n-NO" alt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1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Arbeid med testing i befolkninga</a:t>
            </a:r>
            <a:br>
              <a:rPr lang="nb-NO" dirty="0"/>
            </a:b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nb-NO" i="1" dirty="0"/>
              <a:t>Helseforetaket bes ta aktiv del i arbeidet med utvidelse av testkapasitet, og sørge for god dialog med øvrige helseforetak om arbeidsdeling knyttet til testaktiviteten. Det nasjonale målet er å utvide kapasiteten til opp mot 100 000 tester av sars-cov-2-virus i uka i månedsskiftet april/mai, og en videre </a:t>
            </a:r>
            <a:r>
              <a:rPr lang="nb-NO" i="1" dirty="0" err="1"/>
              <a:t>oppskalering</a:t>
            </a:r>
            <a:r>
              <a:rPr lang="nb-NO" i="1" dirty="0"/>
              <a:t> også etter dette. Det legges til grunn at St. Olavs hospital HF vil ivareta hoveddelen av det økte behovet for testing. </a:t>
            </a:r>
          </a:p>
          <a:p>
            <a:pPr lvl="0"/>
            <a:r>
              <a:rPr lang="nb-NO" i="1" dirty="0"/>
              <a:t>Ansvaret for prøvetaking ligger i kommunene. Det kan imidlertid være behov for bistand fra helseforetaket i en overgangsfase med ekstra høy aktivitet. </a:t>
            </a:r>
          </a:p>
          <a:p>
            <a:r>
              <a:rPr lang="nb-NO" i="1" dirty="0"/>
              <a:t> </a:t>
            </a:r>
            <a:r>
              <a:rPr lang="nb-NO" i="1" dirty="0" smtClean="0"/>
              <a:t>                                                   </a:t>
            </a:r>
            <a:r>
              <a:rPr lang="nb-NO" i="1" dirty="0" err="1" smtClean="0"/>
              <a:t>Føretaksprotokoll</a:t>
            </a:r>
            <a:r>
              <a:rPr lang="nb-NO" i="1" dirty="0" smtClean="0"/>
              <a:t> 20.april 2020</a:t>
            </a:r>
            <a:endParaRPr lang="nb-NO" i="1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829617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Møtedeltakarar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595993" y="1616529"/>
            <a:ext cx="5423807" cy="4560434"/>
          </a:xfrm>
        </p:spPr>
        <p:txBody>
          <a:bodyPr>
            <a:normAutofit fontScale="62500" lnSpcReduction="20000"/>
          </a:bodyPr>
          <a:lstStyle/>
          <a:p>
            <a:r>
              <a:rPr lang="nn-NO" dirty="0" smtClean="0"/>
              <a:t>Rune </a:t>
            </a:r>
            <a:r>
              <a:rPr lang="nn-NO" dirty="0" err="1" smtClean="0"/>
              <a:t>Sjurgard</a:t>
            </a:r>
            <a:r>
              <a:rPr lang="nn-NO" dirty="0" smtClean="0"/>
              <a:t>, Kommunaldirektør vertskommune</a:t>
            </a:r>
          </a:p>
          <a:p>
            <a:r>
              <a:rPr lang="nn-NO" dirty="0" smtClean="0"/>
              <a:t>Bård Dalen, leiar for Sju-stjerna helse og omsorg</a:t>
            </a:r>
          </a:p>
          <a:p>
            <a:r>
              <a:rPr lang="nn-NO" dirty="0" smtClean="0"/>
              <a:t>Trond Arne Aglen, Sande kommune</a:t>
            </a:r>
          </a:p>
          <a:p>
            <a:r>
              <a:rPr lang="nn-NO" dirty="0" smtClean="0"/>
              <a:t>Karsten Vingen, KO  Hareid</a:t>
            </a:r>
          </a:p>
          <a:p>
            <a:r>
              <a:rPr lang="nn-NO" dirty="0" smtClean="0"/>
              <a:t>Inger Lise Kaldhol, KO Volda</a:t>
            </a:r>
          </a:p>
          <a:p>
            <a:r>
              <a:rPr lang="nn-NO" dirty="0" smtClean="0"/>
              <a:t>Norunn K. Elde, KO Ulstein</a:t>
            </a:r>
          </a:p>
          <a:p>
            <a:r>
              <a:rPr lang="nn-NO" dirty="0" smtClean="0"/>
              <a:t>Asta Sileikiene, KO Sande</a:t>
            </a:r>
          </a:p>
          <a:p>
            <a:r>
              <a:rPr lang="nn-NO" dirty="0" smtClean="0"/>
              <a:t>Bjørn Martin Aasen, Smittevern overlege Herøy</a:t>
            </a:r>
          </a:p>
          <a:p>
            <a:r>
              <a:rPr lang="nn-NO" dirty="0" smtClean="0"/>
              <a:t>Cecilie Oppedal, KO Vanylven</a:t>
            </a:r>
          </a:p>
          <a:p>
            <a:r>
              <a:rPr lang="nn-NO" dirty="0" smtClean="0"/>
              <a:t>Unni Natås, KO Ørsta</a:t>
            </a:r>
          </a:p>
          <a:p>
            <a:r>
              <a:rPr lang="nn-NO" dirty="0"/>
              <a:t>Stian Endresen </a:t>
            </a:r>
            <a:r>
              <a:rPr lang="nn-NO" dirty="0" smtClean="0"/>
              <a:t>PKO</a:t>
            </a:r>
          </a:p>
          <a:p>
            <a:r>
              <a:rPr lang="nn-NO" dirty="0"/>
              <a:t>Gro – Anett Voldsund, koordinator </a:t>
            </a:r>
            <a:r>
              <a:rPr lang="nn-NO" dirty="0" smtClean="0"/>
              <a:t>Sju-stjerna</a:t>
            </a:r>
          </a:p>
          <a:p>
            <a:r>
              <a:rPr lang="nn-NO" dirty="0" smtClean="0"/>
              <a:t>Linda </a:t>
            </a:r>
            <a:r>
              <a:rPr lang="nn-NO" dirty="0" smtClean="0"/>
              <a:t>Gramshaug </a:t>
            </a:r>
            <a:r>
              <a:rPr lang="nn-NO" dirty="0" err="1" smtClean="0"/>
              <a:t>Fonseca</a:t>
            </a:r>
            <a:r>
              <a:rPr lang="nn-NO" dirty="0" smtClean="0"/>
              <a:t>, leiar for sjukeheimslegane</a:t>
            </a:r>
          </a:p>
          <a:p>
            <a:endParaRPr lang="nn-NO" dirty="0"/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endParaRPr lang="nn-NO" dirty="0" smtClean="0"/>
          </a:p>
          <a:p>
            <a:endParaRPr lang="nn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905500" cy="4351338"/>
          </a:xfrm>
        </p:spPr>
        <p:txBody>
          <a:bodyPr>
            <a:normAutofit fontScale="62500" lnSpcReduction="20000"/>
          </a:bodyPr>
          <a:lstStyle/>
          <a:p>
            <a:r>
              <a:rPr lang="nn-NO" dirty="0" smtClean="0"/>
              <a:t>Eirin Steinsvik, assisterande fylkeslege</a:t>
            </a:r>
          </a:p>
          <a:p>
            <a:r>
              <a:rPr lang="nn-NO" dirty="0" smtClean="0"/>
              <a:t>Palma </a:t>
            </a:r>
            <a:r>
              <a:rPr lang="nn-NO" dirty="0"/>
              <a:t>Hånes, </a:t>
            </a:r>
            <a:r>
              <a:rPr lang="nn-NO" dirty="0" smtClean="0"/>
              <a:t>Klinikksjef</a:t>
            </a:r>
          </a:p>
          <a:p>
            <a:r>
              <a:rPr lang="nn-NO" dirty="0" smtClean="0"/>
              <a:t>Randi Revheim, seksjonsleiar og OL medisin</a:t>
            </a:r>
          </a:p>
          <a:p>
            <a:r>
              <a:rPr lang="nn-NO" dirty="0" smtClean="0"/>
              <a:t>Jon Hjorthaug, seksjonsleiar og OL kirurgi</a:t>
            </a:r>
          </a:p>
          <a:p>
            <a:r>
              <a:rPr lang="nn-NO" dirty="0" smtClean="0"/>
              <a:t>Rune Heggedal, seksjonsleiar og OL anestesi</a:t>
            </a:r>
          </a:p>
          <a:p>
            <a:r>
              <a:rPr lang="nn-NO" dirty="0" smtClean="0"/>
              <a:t>Idunn Myklebust, seksjonsleiar og OL </a:t>
            </a:r>
            <a:r>
              <a:rPr lang="nn-NO" dirty="0" err="1" smtClean="0"/>
              <a:t>føde,barsel,gyn</a:t>
            </a:r>
            <a:endParaRPr lang="nn-NO" dirty="0" smtClean="0"/>
          </a:p>
          <a:p>
            <a:r>
              <a:rPr lang="nn-NO" dirty="0" smtClean="0"/>
              <a:t>Unni Skare, </a:t>
            </a:r>
            <a:r>
              <a:rPr lang="nn-NO" dirty="0" err="1" smtClean="0"/>
              <a:t>smittevernrådgjevar</a:t>
            </a:r>
            <a:r>
              <a:rPr lang="nn-NO" dirty="0" smtClean="0"/>
              <a:t> Fagavdelinga</a:t>
            </a:r>
          </a:p>
          <a:p>
            <a:r>
              <a:rPr lang="nn-NO" dirty="0" smtClean="0"/>
              <a:t>Halgrim Myklebust, seksjonsleiar</a:t>
            </a:r>
          </a:p>
          <a:p>
            <a:r>
              <a:rPr lang="nn-NO" dirty="0" smtClean="0"/>
              <a:t>Erlend Bae, seksjonsleiar</a:t>
            </a:r>
          </a:p>
          <a:p>
            <a:r>
              <a:rPr lang="nn-NO" dirty="0" smtClean="0"/>
              <a:t>Knut Nautvik, rådgjevar/leiar krisestab</a:t>
            </a:r>
          </a:p>
          <a:p>
            <a:r>
              <a:rPr lang="nn-NO" dirty="0" smtClean="0"/>
              <a:t>Mona Ryste, rådgjevar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62782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Agenda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9514" y="1412421"/>
            <a:ext cx="11870972" cy="4764542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endParaRPr lang="nn-NO" dirty="0" smtClean="0"/>
          </a:p>
          <a:p>
            <a:pPr lvl="0"/>
            <a:r>
              <a:rPr lang="nn-NO" sz="6400" dirty="0" smtClean="0"/>
              <a:t>Velkomen, </a:t>
            </a:r>
            <a:r>
              <a:rPr lang="nn-NO" sz="6400" dirty="0" smtClean="0"/>
              <a:t>info om føretaksprotokoll/agenda</a:t>
            </a:r>
            <a:endParaRPr lang="nn-NO" sz="6400" dirty="0" smtClean="0"/>
          </a:p>
          <a:p>
            <a:pPr lvl="0"/>
            <a:r>
              <a:rPr lang="nn-NO" sz="6400" dirty="0" smtClean="0"/>
              <a:t>Referat/oppfølgingspunkt frå møte </a:t>
            </a:r>
            <a:r>
              <a:rPr lang="nn-NO" sz="6400" dirty="0" smtClean="0"/>
              <a:t>22</a:t>
            </a:r>
            <a:r>
              <a:rPr lang="nn-NO" sz="6400" dirty="0" smtClean="0"/>
              <a:t>04</a:t>
            </a:r>
            <a:endParaRPr lang="nn-NO" sz="6400" dirty="0" smtClean="0"/>
          </a:p>
          <a:p>
            <a:pPr marL="0" lvl="0" indent="0">
              <a:buNone/>
            </a:pPr>
            <a:r>
              <a:rPr lang="nn-NO" sz="6400" dirty="0" smtClean="0"/>
              <a:t>     Situasjonsbilde:</a:t>
            </a:r>
          </a:p>
          <a:p>
            <a:pPr lvl="0"/>
            <a:r>
              <a:rPr lang="nn-NO" sz="6400" dirty="0" smtClean="0"/>
              <a:t>Status kommunar: Ørsta v/ Kommuneoverlege Unni Natås, Vanylven v/ kommuneoverlege Cecilie Oppedal, Sande v/ kommuneoverlege Asta Sileikiene, Ulstein v/kommuneoverlege Norunn Kirkebø Elde, Volda v/kommuneoverlege Inger Lise Kaldhol, Herøy, v/ smittevern overlege Bjørn Martin Aasen, Hareid v/ kommuneoverlege Karsten Vingen</a:t>
            </a:r>
          </a:p>
          <a:p>
            <a:pPr lvl="0"/>
            <a:r>
              <a:rPr lang="nn-NO" sz="6400" dirty="0" smtClean="0"/>
              <a:t>Status helseføretak v/klinikksjef Palma Hånes</a:t>
            </a:r>
          </a:p>
          <a:p>
            <a:pPr marL="0" lvl="0" indent="0">
              <a:buNone/>
            </a:pPr>
            <a:r>
              <a:rPr lang="nn-NO" sz="6400" dirty="0" smtClean="0"/>
              <a:t>     Spørsmålsrunde og gjensidig informasjonsutveksling:</a:t>
            </a:r>
          </a:p>
          <a:p>
            <a:pPr marL="0" lvl="0" indent="0">
              <a:buNone/>
            </a:pPr>
            <a:r>
              <a:rPr lang="nn-NO" sz="6400" dirty="0" smtClean="0"/>
              <a:t>     Aksjon/tiltak: Korleis kan vi </a:t>
            </a:r>
            <a:r>
              <a:rPr lang="nn-NO" sz="6400" dirty="0" err="1" smtClean="0"/>
              <a:t>bistå</a:t>
            </a:r>
            <a:r>
              <a:rPr lang="nn-NO" sz="6400" dirty="0" smtClean="0"/>
              <a:t> kvarandre, fordeling av </a:t>
            </a:r>
            <a:r>
              <a:rPr lang="nn-NO" sz="6400" dirty="0" smtClean="0"/>
              <a:t>arbeidsoppgåver</a:t>
            </a:r>
          </a:p>
          <a:p>
            <a:r>
              <a:rPr lang="nn-NO" sz="6400" dirty="0" smtClean="0"/>
              <a:t>Smittevern opplæring i Herøy kommune v/Bjørn </a:t>
            </a:r>
            <a:r>
              <a:rPr lang="nn-NO" sz="6400" dirty="0"/>
              <a:t>M</a:t>
            </a:r>
            <a:r>
              <a:rPr lang="nn-NO" sz="6400" dirty="0" smtClean="0"/>
              <a:t>artin Aasen</a:t>
            </a:r>
            <a:endParaRPr lang="nn-NO" sz="6400" dirty="0" smtClean="0"/>
          </a:p>
          <a:p>
            <a:pPr lvl="0"/>
            <a:r>
              <a:rPr lang="nn-NO" sz="6400" dirty="0" smtClean="0"/>
              <a:t>Testaktivitet raude dagar</a:t>
            </a:r>
          </a:p>
          <a:p>
            <a:pPr lvl="0"/>
            <a:r>
              <a:rPr lang="nn-NO" sz="6400" dirty="0" smtClean="0"/>
              <a:t>Drøfting av «føre var» –prinsipp for å unngå </a:t>
            </a:r>
            <a:r>
              <a:rPr lang="nn-NO" sz="6400" dirty="0" err="1" smtClean="0"/>
              <a:t>Covid</a:t>
            </a:r>
            <a:r>
              <a:rPr lang="nn-NO" sz="6400" dirty="0" smtClean="0"/>
              <a:t>- 19 på sjukeheimane</a:t>
            </a:r>
            <a:r>
              <a:rPr lang="nn-NO" sz="6400" dirty="0" smtClean="0"/>
              <a:t> </a:t>
            </a:r>
            <a:r>
              <a:rPr lang="nn-NO" sz="6400" dirty="0" smtClean="0"/>
              <a:t>– Sak meldt av </a:t>
            </a:r>
            <a:r>
              <a:rPr lang="nn-NO" sz="6400" dirty="0" smtClean="0"/>
              <a:t>KO Unni Natås</a:t>
            </a:r>
            <a:endParaRPr lang="nn-NO" sz="6400" dirty="0" smtClean="0"/>
          </a:p>
          <a:p>
            <a:r>
              <a:rPr lang="nn-NO" sz="6400" dirty="0"/>
              <a:t> </a:t>
            </a:r>
            <a:r>
              <a:rPr lang="nn-NO" sz="6400" dirty="0" smtClean="0"/>
              <a:t>    </a:t>
            </a:r>
            <a:r>
              <a:rPr lang="nn-NO" sz="6400" dirty="0" err="1"/>
              <a:t>S</a:t>
            </a:r>
            <a:r>
              <a:rPr lang="nn-NO" sz="6400" dirty="0" err="1" smtClean="0"/>
              <a:t>mittvernutstyr</a:t>
            </a:r>
            <a:r>
              <a:rPr lang="nn-NO" sz="6400" dirty="0" smtClean="0"/>
              <a:t>                   </a:t>
            </a:r>
          </a:p>
          <a:p>
            <a:pPr lvl="0"/>
            <a:r>
              <a:rPr lang="nn-NO" sz="6400" dirty="0" smtClean="0"/>
              <a:t>Tidspunkt for neste møte – møte kvar onsdag: 6. mai frå kl. 10 00 – 1100</a:t>
            </a:r>
          </a:p>
          <a:p>
            <a:pPr marL="0" indent="0">
              <a:buNone/>
            </a:pPr>
            <a:endParaRPr lang="nn-NO" sz="6400" dirty="0"/>
          </a:p>
        </p:txBody>
      </p:sp>
    </p:spTree>
    <p:extLst>
      <p:ext uri="{BB962C8B-B14F-4D97-AF65-F5344CB8AC3E}">
        <p14:creationId xmlns:p14="http://schemas.microsoft.com/office/powerpoint/2010/main" val="338606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Mål med samarbeidsmøte</a:t>
            </a:r>
            <a:endParaRPr lang="nb-NO" dirty="0"/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n-NO" sz="3600" b="1" dirty="0" smtClean="0"/>
              <a:t>Status og informasjon/erfaringsutveksling mellom kommunane og helseføretaket, risikovurdering og identifisere tiltak på tvers for å sikre eit godt og forsvarleg tilbod til pasientane våre.</a:t>
            </a:r>
          </a:p>
          <a:p>
            <a:endParaRPr lang="nb-NO" dirty="0"/>
          </a:p>
        </p:txBody>
      </p:sp>
      <p:pic>
        <p:nvPicPr>
          <p:cNvPr id="1031" name="Bild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334963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Bilde 2" descr="orsta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63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Bilde 3" descr="ulstein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Bilde 4" descr="1514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334963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Bilde 5" descr="1511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e 6" descr="hareid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27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e 7" descr="1515"/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714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2552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2971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3390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3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n-NO" dirty="0" smtClean="0"/>
              <a:t>Føretaksmøteprotokoll </a:t>
            </a:r>
            <a:r>
              <a:rPr lang="nn-NO" dirty="0"/>
              <a:t/>
            </a:r>
            <a:br>
              <a:rPr lang="nn-NO" dirty="0"/>
            </a:br>
            <a:r>
              <a:rPr lang="nb-NO" dirty="0"/>
              <a:t>Helse Møre og Romsdal HF </a:t>
            </a:r>
            <a:endParaRPr lang="nn-NO" dirty="0"/>
          </a:p>
        </p:txBody>
      </p:sp>
      <p:sp>
        <p:nvSpPr>
          <p:cNvPr id="7" name="Undertit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n-NO" dirty="0"/>
          </a:p>
          <a:p>
            <a:r>
              <a:rPr lang="nn-NO" dirty="0"/>
              <a:t> </a:t>
            </a:r>
          </a:p>
          <a:p>
            <a:r>
              <a:rPr lang="nn-NO" dirty="0"/>
              <a:t> </a:t>
            </a:r>
            <a:r>
              <a:rPr lang="nn-NO" dirty="0" err="1"/>
              <a:t>Foretaksmøteprotokoll</a:t>
            </a:r>
            <a:r>
              <a:rPr lang="nn-NO" dirty="0"/>
              <a:t> 20. april 2020 </a:t>
            </a:r>
          </a:p>
        </p:txBody>
      </p:sp>
    </p:spTree>
    <p:extLst>
      <p:ext uri="{BB962C8B-B14F-4D97-AF65-F5344CB8AC3E}">
        <p14:creationId xmlns:p14="http://schemas.microsoft.com/office/powerpoint/2010/main" val="8538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Samarbeid med kommunane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 dirty="0"/>
          </a:p>
          <a:p>
            <a:r>
              <a:rPr lang="nn-NO" i="1" dirty="0"/>
              <a:t>Styrke sitt samarbeid med </a:t>
            </a:r>
            <a:r>
              <a:rPr lang="nn-NO" i="1" dirty="0" smtClean="0"/>
              <a:t>kommunane </a:t>
            </a:r>
            <a:r>
              <a:rPr lang="nn-NO" i="1" dirty="0"/>
              <a:t>for å </a:t>
            </a:r>
            <a:r>
              <a:rPr lang="nn-NO" i="1" dirty="0" smtClean="0"/>
              <a:t>handtere </a:t>
            </a:r>
            <a:r>
              <a:rPr lang="nn-NO" i="1" dirty="0"/>
              <a:t>covid-19-pandemien, </a:t>
            </a:r>
            <a:r>
              <a:rPr lang="nn-NO" i="1" dirty="0" err="1"/>
              <a:t>herunder</a:t>
            </a:r>
            <a:r>
              <a:rPr lang="nn-NO" i="1" dirty="0"/>
              <a:t> legge til rette for faste </a:t>
            </a:r>
            <a:r>
              <a:rPr lang="nn-NO" i="1" dirty="0" smtClean="0"/>
              <a:t>møtepunkt. </a:t>
            </a:r>
            <a:r>
              <a:rPr lang="nn-NO" i="1" dirty="0"/>
              <a:t>Slike </a:t>
            </a:r>
            <a:r>
              <a:rPr lang="nn-NO" i="1" dirty="0" smtClean="0"/>
              <a:t>møtepunkt </a:t>
            </a:r>
            <a:r>
              <a:rPr lang="nn-NO" i="1" dirty="0"/>
              <a:t>må så snart som mulig </a:t>
            </a:r>
            <a:r>
              <a:rPr lang="nn-NO" i="1" dirty="0" err="1"/>
              <a:t>etableres</a:t>
            </a:r>
            <a:r>
              <a:rPr lang="nn-NO" i="1" dirty="0"/>
              <a:t> og </a:t>
            </a:r>
            <a:r>
              <a:rPr lang="nn-NO" i="1" dirty="0" err="1"/>
              <a:t>behandles</a:t>
            </a:r>
            <a:r>
              <a:rPr lang="nn-NO" i="1" dirty="0"/>
              <a:t> i tråd med </a:t>
            </a:r>
            <a:r>
              <a:rPr lang="nn-NO" i="1" dirty="0" smtClean="0"/>
              <a:t>gjeldande </a:t>
            </a:r>
            <a:r>
              <a:rPr lang="nn-NO" i="1" dirty="0"/>
              <a:t>samhandlingsstruktur. </a:t>
            </a:r>
            <a:endParaRPr lang="nn-NO" dirty="0"/>
          </a:p>
          <a:p>
            <a:r>
              <a:rPr lang="nn-NO" i="1" dirty="0" smtClean="0"/>
              <a:t>Så </a:t>
            </a:r>
            <a:r>
              <a:rPr lang="nn-NO" i="1" dirty="0"/>
              <a:t>langt som mulig innrette samarbeidet i tråd med </a:t>
            </a:r>
            <a:r>
              <a:rPr lang="nn-NO" i="1" dirty="0" smtClean="0"/>
              <a:t>prinsipp </a:t>
            </a:r>
            <a:r>
              <a:rPr lang="nn-NO" i="1" dirty="0"/>
              <a:t>for innføring av helsefellesskap. </a:t>
            </a:r>
            <a:endParaRPr lang="nn-NO" dirty="0"/>
          </a:p>
          <a:p>
            <a:pPr marL="0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62601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Covid</a:t>
            </a:r>
            <a:r>
              <a:rPr lang="nn-NO" dirty="0" smtClean="0"/>
              <a:t> 19 - Status </a:t>
            </a:r>
            <a:endParaRPr lang="nn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 smtClean="0"/>
              <a:t>Klinikksjef Palma Hånes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38904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Covid</a:t>
            </a:r>
            <a:r>
              <a:rPr lang="nb-NO" dirty="0" smtClean="0"/>
              <a:t> 19 </a:t>
            </a:r>
            <a:br>
              <a:rPr lang="nb-NO" dirty="0" smtClean="0"/>
            </a:br>
            <a:r>
              <a:rPr lang="nb-NO" dirty="0" smtClean="0"/>
              <a:t>Status HMR  - 28.04.2020 kl.1130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b="1" dirty="0" smtClean="0">
                <a:effectLst/>
              </a:rPr>
              <a:t>Oppdaterte tall på koronasituasjonen i Helse Møre og Romsdal</a:t>
            </a:r>
            <a:endParaRPr lang="nb-NO" dirty="0" smtClean="0">
              <a:effectLst/>
            </a:endParaRPr>
          </a:p>
          <a:p>
            <a:pPr marL="0" indent="0">
              <a:buNone/>
            </a:pPr>
            <a:endParaRPr lang="nb-NO" dirty="0" smtClean="0">
              <a:effectLst/>
            </a:endParaRPr>
          </a:p>
          <a:p>
            <a:r>
              <a:rPr lang="nb-NO" dirty="0" smtClean="0">
                <a:effectLst/>
              </a:rPr>
              <a:t>Antall innlagte pasienter med Covid-19: </a:t>
            </a:r>
            <a:r>
              <a:rPr lang="nb-NO" dirty="0"/>
              <a:t>2</a:t>
            </a:r>
            <a:endParaRPr lang="nb-NO" dirty="0" smtClean="0">
              <a:effectLst/>
            </a:endParaRPr>
          </a:p>
          <a:p>
            <a:pPr marL="0" indent="0">
              <a:buNone/>
            </a:pPr>
            <a:r>
              <a:rPr lang="nb-NO" dirty="0" smtClean="0"/>
              <a:t>- Ålesund sjukehus: 1</a:t>
            </a:r>
          </a:p>
          <a:p>
            <a:pPr>
              <a:buFontTx/>
              <a:buChar char="-"/>
            </a:pPr>
            <a:r>
              <a:rPr lang="nb-NO" dirty="0" smtClean="0">
                <a:effectLst/>
              </a:rPr>
              <a:t>Kristiansund sjukehus: 0</a:t>
            </a:r>
          </a:p>
          <a:p>
            <a:pPr>
              <a:buFontTx/>
              <a:buChar char="-"/>
            </a:pPr>
            <a:r>
              <a:rPr lang="nb-NO" dirty="0" smtClean="0"/>
              <a:t>Molde sjukehus: 0</a:t>
            </a:r>
          </a:p>
          <a:p>
            <a:pPr>
              <a:buFontTx/>
              <a:buChar char="-"/>
            </a:pPr>
            <a:r>
              <a:rPr lang="nb-NO" dirty="0" smtClean="0">
                <a:effectLst/>
              </a:rPr>
              <a:t>Volda sjukehus: 1</a:t>
            </a:r>
          </a:p>
          <a:p>
            <a:pPr marL="0" indent="0">
              <a:buNone/>
            </a:pPr>
            <a:endParaRPr lang="nb-NO" dirty="0" smtClean="0">
              <a:effectLst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913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Testaktivitet raude dagar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Klinikk for diagnostikk held på å sette opp arbeidstider og transport for dei raude dagane. Vanlegvis brukar det ikkje å vere transport mellom Ålesund og Molde på enkeltvise raude dagar</a:t>
            </a:r>
          </a:p>
          <a:p>
            <a:r>
              <a:rPr lang="nn-NO" dirty="0" smtClean="0"/>
              <a:t>Ser no på å sette opp transport ein av pinsedagane</a:t>
            </a:r>
          </a:p>
          <a:p>
            <a:r>
              <a:rPr lang="nn-NO" dirty="0" smtClean="0"/>
              <a:t>Korleis fungerer det i høve til testaktivitet i kommunane?</a:t>
            </a:r>
          </a:p>
          <a:p>
            <a:endParaRPr lang="nn-NO" dirty="0"/>
          </a:p>
          <a:p>
            <a:r>
              <a:rPr lang="nn-NO" dirty="0" smtClean="0"/>
              <a:t>Det </a:t>
            </a:r>
            <a:r>
              <a:rPr lang="nb-NO" dirty="0"/>
              <a:t>vil gå </a:t>
            </a:r>
            <a:r>
              <a:rPr lang="nb-NO" dirty="0" err="1" smtClean="0"/>
              <a:t>dagleg</a:t>
            </a:r>
            <a:r>
              <a:rPr lang="nb-NO" dirty="0" smtClean="0"/>
              <a:t> </a:t>
            </a:r>
            <a:r>
              <a:rPr lang="nb-NO" dirty="0"/>
              <a:t>transport fra Volda til Ålesund tilsvarende som i </a:t>
            </a:r>
            <a:r>
              <a:rPr lang="nb-NO" dirty="0" smtClean="0"/>
              <a:t>påska </a:t>
            </a:r>
            <a:r>
              <a:rPr lang="nb-NO" dirty="0"/>
              <a:t>(ankomst Ålesund 10:30).</a:t>
            </a:r>
            <a:endParaRPr lang="nn-NO" dirty="0" smtClean="0"/>
          </a:p>
        </p:txBody>
      </p:sp>
    </p:spTree>
    <p:extLst>
      <p:ext uri="{BB962C8B-B14F-4D97-AF65-F5344CB8AC3E}">
        <p14:creationId xmlns:p14="http://schemas.microsoft.com/office/powerpoint/2010/main" val="38493615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HMN">
      <a:dk1>
        <a:srgbClr val="000000"/>
      </a:dk1>
      <a:lt1>
        <a:srgbClr val="FFFFFF"/>
      </a:lt1>
      <a:dk2>
        <a:srgbClr val="003283"/>
      </a:dk2>
      <a:lt2>
        <a:srgbClr val="E8F0FA"/>
      </a:lt2>
      <a:accent1>
        <a:srgbClr val="81A9E1"/>
      </a:accent1>
      <a:accent2>
        <a:srgbClr val="BD0C2E"/>
      </a:accent2>
      <a:accent3>
        <a:srgbClr val="E3A610"/>
      </a:accent3>
      <a:accent4>
        <a:srgbClr val="5C3228"/>
      </a:accent4>
      <a:accent5>
        <a:srgbClr val="6B9B3A"/>
      </a:accent5>
      <a:accent6>
        <a:srgbClr val="8D6959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marbeidsmøte" id="{C1CEA278-E0A6-4955-8A90-7753843B9DEB}" vid="{736533EA-3069-4F4E-B8EA-BBD648B2ED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B34C8F05B41D48AAEFEFC577FE0F14" ma:contentTypeVersion="23" ma:contentTypeDescription="Opprett et nytt dokument." ma:contentTypeScope="" ma:versionID="d75d326f0de67eef4567bc62bd61c764">
  <xsd:schema xmlns:xsd="http://www.w3.org/2001/XMLSchema" xmlns:xs="http://www.w3.org/2001/XMLSchema" xmlns:p="http://schemas.microsoft.com/office/2006/metadata/properties" xmlns:ns1="http://schemas.microsoft.com/sharepoint/v3" xmlns:ns2="12780d3b-d4ae-4143-bb65-a95475b83662" targetNamespace="http://schemas.microsoft.com/office/2006/metadata/properties" ma:root="true" ma:fieldsID="1cbcde35f4dbfc1817f89f87e07082a3" ns1:_="" ns2:_="">
    <xsd:import namespace="http://schemas.microsoft.com/sharepoint/v3"/>
    <xsd:import namespace="12780d3b-d4ae-4143-bb65-a95475b8366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80d3b-d4ae-4143-bb65-a95475b8366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7d45f2b7-b0ce-49c3-b7e2-45f18d8cd76b}" ma:internalName="TaxCatchAll" ma:showField="CatchAllData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7d45f2b7-b0ce-49c3-b7e2-45f18d8cd76b}" ma:internalName="TaxCatchAllLabel" ma:readOnly="true" ma:showField="CatchAllDataLabel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4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TaxKeywordTaxHTField xmlns="12780d3b-d4ae-4143-bb65-a95475b83662">
      <Terms xmlns="http://schemas.microsoft.com/office/infopath/2007/PartnerControls"/>
    </TaxKeywordTaxHTField>
    <TaxCatchAll xmlns="12780d3b-d4ae-4143-bb65-a95475b83662"/>
    <PublishingExpirationDate xmlns="http://schemas.microsoft.com/sharepoint/v3" xsi:nil="true"/>
    <PublishingStartDate xmlns="http://schemas.microsoft.com/sharepoint/v3" xsi:nil="true"/>
    <FNSPRollUpIngress xmlns="12780d3b-d4ae-4143-bb65-a95475b8366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0EF590-6BDA-4D84-A415-5C719D63A661}"/>
</file>

<file path=customXml/itemProps2.xml><?xml version="1.0" encoding="utf-8"?>
<ds:datastoreItem xmlns:ds="http://schemas.openxmlformats.org/officeDocument/2006/customXml" ds:itemID="{6DF39322-6F22-4CFE-97E0-9BDB5B230194}"/>
</file>

<file path=customXml/itemProps3.xml><?xml version="1.0" encoding="utf-8"?>
<ds:datastoreItem xmlns:ds="http://schemas.openxmlformats.org/officeDocument/2006/customXml" ds:itemID="{36AD8804-D8E0-4D32-82E4-202AF9600B46}"/>
</file>

<file path=docProps/app.xml><?xml version="1.0" encoding="utf-8"?>
<Properties xmlns="http://schemas.openxmlformats.org/officeDocument/2006/extended-properties" xmlns:vt="http://schemas.openxmlformats.org/officeDocument/2006/docPropsVTypes">
  <Template>Samarbeidsmøte</Template>
  <TotalTime>2530</TotalTime>
  <Words>615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1_Office-tema</vt:lpstr>
      <vt:lpstr>Samarbeidsmøte mellom Sju-stjerna og helseføretaket</vt:lpstr>
      <vt:lpstr>Møtedeltakarar</vt:lpstr>
      <vt:lpstr>Agenda</vt:lpstr>
      <vt:lpstr>Mål med samarbeidsmøte</vt:lpstr>
      <vt:lpstr>Føretaksmøteprotokoll  Helse Møre og Romsdal HF </vt:lpstr>
      <vt:lpstr>Samarbeid med kommunane</vt:lpstr>
      <vt:lpstr>Covid 19 - Status </vt:lpstr>
      <vt:lpstr>Covid 19  Status HMR  - 28.04.2020 kl.1130</vt:lpstr>
      <vt:lpstr>Testaktivitet raude dagar</vt:lpstr>
      <vt:lpstr>Arbeid med testing i befolkninga 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Samarbeidsmøte mellom Sju-stjerna og helseføretaket</dc:title>
  <dc:creator>Ryste, Mona</dc:creator>
  <cp:keywords/>
  <cp:lastModifiedBy>Ryste, Mona</cp:lastModifiedBy>
  <cp:revision>123</cp:revision>
  <cp:lastPrinted>2020-03-17T14:30:33Z</cp:lastPrinted>
  <dcterms:created xsi:type="dcterms:W3CDTF">2020-03-16T14:00:59Z</dcterms:created>
  <dcterms:modified xsi:type="dcterms:W3CDTF">2020-04-29T08:51:39Z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0x01010086B34C8F05B41D48AAEFEFC577FE0F14</vt:lpwstr>
  </property>
  <property fmtid="{D5CDD505-2E9C-101B-9397-08002B2CF9AE}" pid="3" name="TaxKeyword">
    <vt:lpwstr/>
  </property>
</Properties>
</file>