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69" r:id="rId6"/>
    <p:sldId id="270" r:id="rId7"/>
    <p:sldId id="258" r:id="rId8"/>
    <p:sldId id="265" r:id="rId9"/>
    <p:sldId id="260" r:id="rId10"/>
    <p:sldId id="271" r:id="rId11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07.04.2020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25. mars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174286" cy="476454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nn-NO" dirty="0" err="1" smtClean="0"/>
              <a:t>Konstituering</a:t>
            </a:r>
            <a:r>
              <a:rPr lang="nn-NO" dirty="0" smtClean="0"/>
              <a:t>/deltakarar på samarbeidsmøte</a:t>
            </a:r>
          </a:p>
          <a:p>
            <a:pPr lvl="0"/>
            <a:r>
              <a:rPr lang="nn-NO" dirty="0" smtClean="0"/>
              <a:t>Referat/oppfølgingspunkt frå møte 1803</a:t>
            </a:r>
          </a:p>
          <a:p>
            <a:pPr marL="0" lvl="0" indent="0">
              <a:buNone/>
            </a:pPr>
            <a:r>
              <a:rPr lang="nn-NO" dirty="0"/>
              <a:t> </a:t>
            </a:r>
            <a:r>
              <a:rPr lang="nn-NO" dirty="0" smtClean="0"/>
              <a:t>   Situasjonsbilde:</a:t>
            </a:r>
          </a:p>
          <a:p>
            <a:pPr lvl="0"/>
            <a:r>
              <a:rPr lang="nn-NO" dirty="0" smtClean="0"/>
              <a:t>Status kommunar: Ørsta, Vanylven, Sande, Ulstein, Volda, Herøy, Hareid</a:t>
            </a:r>
          </a:p>
          <a:p>
            <a:pPr lvl="0"/>
            <a:r>
              <a:rPr lang="nn-NO" dirty="0" smtClean="0"/>
              <a:t>Status helseføretak v/klinikksjef Palma Hånes</a:t>
            </a:r>
          </a:p>
          <a:p>
            <a:pPr marL="0" lvl="0" indent="0">
              <a:buNone/>
            </a:pPr>
            <a:r>
              <a:rPr lang="nn-NO" dirty="0"/>
              <a:t>  </a:t>
            </a:r>
            <a:r>
              <a:rPr lang="nn-NO" dirty="0" smtClean="0"/>
              <a:t>  - Status intensivtiltak v/ Overlege Rune Heggedal</a:t>
            </a:r>
          </a:p>
          <a:p>
            <a:pPr lvl="0"/>
            <a:r>
              <a:rPr lang="nn-NO" dirty="0" smtClean="0"/>
              <a:t>Spørsmålsrunde og gjensidig informasjonsutveksling</a:t>
            </a:r>
          </a:p>
          <a:p>
            <a:pPr lvl="0"/>
            <a:r>
              <a:rPr lang="nn-NO" dirty="0" smtClean="0"/>
              <a:t>Aksjon/tiltak: Korleis kan vi </a:t>
            </a:r>
            <a:r>
              <a:rPr lang="nn-NO" dirty="0" err="1" smtClean="0"/>
              <a:t>bistå</a:t>
            </a:r>
            <a:r>
              <a:rPr lang="nn-NO" dirty="0" smtClean="0"/>
              <a:t> kvarandre, fordeling av arbeidsoppgåver/ rett pasient på rett plass til rett tid </a:t>
            </a:r>
            <a:r>
              <a:rPr lang="nn-NO" dirty="0" err="1" smtClean="0"/>
              <a:t>osb</a:t>
            </a:r>
            <a:endParaRPr lang="nn-NO" dirty="0" smtClean="0"/>
          </a:p>
          <a:p>
            <a:pPr marL="0" lvl="0" indent="0">
              <a:buNone/>
            </a:pPr>
            <a:r>
              <a:rPr lang="nn-NO" dirty="0"/>
              <a:t> </a:t>
            </a:r>
            <a:r>
              <a:rPr lang="nn-NO" dirty="0" smtClean="0"/>
              <a:t>- transport av </a:t>
            </a:r>
            <a:r>
              <a:rPr lang="nn-NO" dirty="0" err="1" smtClean="0"/>
              <a:t>Covid</a:t>
            </a:r>
            <a:r>
              <a:rPr lang="nn-NO" dirty="0" smtClean="0"/>
              <a:t> 19 prøver til Molde</a:t>
            </a:r>
          </a:p>
          <a:p>
            <a:pPr marL="0" lvl="0" indent="0">
              <a:buNone/>
            </a:pPr>
            <a:r>
              <a:rPr lang="nn-NO" dirty="0"/>
              <a:t> </a:t>
            </a:r>
            <a:r>
              <a:rPr lang="nn-NO" dirty="0" smtClean="0"/>
              <a:t>- </a:t>
            </a:r>
            <a:r>
              <a:rPr lang="nn-NO" dirty="0" err="1" smtClean="0"/>
              <a:t>konferering</a:t>
            </a:r>
            <a:endParaRPr lang="nn-NO" dirty="0" smtClean="0"/>
          </a:p>
          <a:p>
            <a:pPr marL="0" lvl="0" indent="0">
              <a:buNone/>
            </a:pPr>
            <a:r>
              <a:rPr lang="nn-NO" dirty="0"/>
              <a:t> </a:t>
            </a:r>
            <a:r>
              <a:rPr lang="nn-NO" dirty="0" smtClean="0"/>
              <a:t>- </a:t>
            </a:r>
            <a:r>
              <a:rPr lang="nn-NO" dirty="0" err="1" smtClean="0"/>
              <a:t>smittevernutstyr</a:t>
            </a:r>
            <a:r>
              <a:rPr lang="nn-NO" dirty="0" smtClean="0"/>
              <a:t>/testing/testaktivitet </a:t>
            </a:r>
            <a:r>
              <a:rPr lang="nn-NO" smtClean="0"/>
              <a:t>i påsken</a:t>
            </a:r>
            <a:endParaRPr lang="nn-NO" dirty="0" smtClean="0"/>
          </a:p>
          <a:p>
            <a:pPr marL="0" lvl="0" indent="0">
              <a:buNone/>
            </a:pPr>
            <a:r>
              <a:rPr lang="nn-NO" dirty="0" smtClean="0"/>
              <a:t> - </a:t>
            </a:r>
            <a:r>
              <a:rPr lang="nn-NO" dirty="0"/>
              <a:t>Orientering </a:t>
            </a:r>
            <a:r>
              <a:rPr lang="nb-NO" dirty="0"/>
              <a:t>om </a:t>
            </a:r>
            <a:r>
              <a:rPr lang="nb-NO" dirty="0" err="1"/>
              <a:t>Rhesonativ</a:t>
            </a:r>
            <a:r>
              <a:rPr lang="nb-NO" dirty="0"/>
              <a:t> injeksjon – samarbeid mellom Ørsta/Volda og sjukehuset</a:t>
            </a:r>
          </a:p>
          <a:p>
            <a:pPr marL="0" indent="0">
              <a:buNone/>
            </a:pPr>
            <a:endParaRPr lang="nn-NO" dirty="0" smtClean="0"/>
          </a:p>
          <a:p>
            <a:pPr lvl="0"/>
            <a:r>
              <a:rPr lang="nn-NO" dirty="0" smtClean="0"/>
              <a:t>Tidspunkt for neste møte – møte kvar onsdag frå kl. 10 00 – 1100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29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Møtedeltakarar/</a:t>
            </a:r>
            <a:r>
              <a:rPr lang="nn-NO" dirty="0" err="1" smtClean="0"/>
              <a:t>konstituering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825625"/>
            <a:ext cx="5423807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Sju-stjerna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/>
              <a:t>Palma 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93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Klinikksjef Palma Hånes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- 24.03.2020 kl.1200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ansatte med covid-19-smitte: 2</a:t>
            </a:r>
          </a:p>
          <a:p>
            <a:r>
              <a:rPr lang="nb-NO" dirty="0" smtClean="0">
                <a:effectLst/>
              </a:rPr>
              <a:t>Antall innlagte pasienter med Covid-19: 3</a:t>
            </a:r>
          </a:p>
          <a:p>
            <a:r>
              <a:rPr lang="nb-NO" dirty="0" smtClean="0">
                <a:effectLst/>
              </a:rPr>
              <a:t>Antall ansatte i karantene: </a:t>
            </a:r>
            <a:r>
              <a:rPr lang="nb-NO" dirty="0" smtClean="0"/>
              <a:t>217</a:t>
            </a: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Transport påske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555171" y="1632854"/>
          <a:ext cx="11201399" cy="2522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246">
                  <a:extLst>
                    <a:ext uri="{9D8B030D-6E8A-4147-A177-3AD203B41FA5}">
                      <a16:colId xmlns:a16="http://schemas.microsoft.com/office/drawing/2014/main" val="2744705097"/>
                    </a:ext>
                  </a:extLst>
                </a:gridCol>
                <a:gridCol w="1701940">
                  <a:extLst>
                    <a:ext uri="{9D8B030D-6E8A-4147-A177-3AD203B41FA5}">
                      <a16:colId xmlns:a16="http://schemas.microsoft.com/office/drawing/2014/main" val="4183971298"/>
                    </a:ext>
                  </a:extLst>
                </a:gridCol>
                <a:gridCol w="1952166">
                  <a:extLst>
                    <a:ext uri="{9D8B030D-6E8A-4147-A177-3AD203B41FA5}">
                      <a16:colId xmlns:a16="http://schemas.microsoft.com/office/drawing/2014/main" val="55593238"/>
                    </a:ext>
                  </a:extLst>
                </a:gridCol>
                <a:gridCol w="1292664">
                  <a:extLst>
                    <a:ext uri="{9D8B030D-6E8A-4147-A177-3AD203B41FA5}">
                      <a16:colId xmlns:a16="http://schemas.microsoft.com/office/drawing/2014/main" val="2118333880"/>
                    </a:ext>
                  </a:extLst>
                </a:gridCol>
                <a:gridCol w="1291651">
                  <a:extLst>
                    <a:ext uri="{9D8B030D-6E8A-4147-A177-3AD203B41FA5}">
                      <a16:colId xmlns:a16="http://schemas.microsoft.com/office/drawing/2014/main" val="3065906741"/>
                    </a:ext>
                  </a:extLst>
                </a:gridCol>
                <a:gridCol w="3159732">
                  <a:extLst>
                    <a:ext uri="{9D8B030D-6E8A-4147-A177-3AD203B41FA5}">
                      <a16:colId xmlns:a16="http://schemas.microsoft.com/office/drawing/2014/main" val="3094192995"/>
                    </a:ext>
                  </a:extLst>
                </a:gridCol>
              </a:tblGrid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Volda -Ålesund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2854157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 err="1">
                          <a:effectLst/>
                        </a:rPr>
                        <a:t>Hellidag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Avreise Volda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Ankomst Ålesund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Garnes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Ulstein?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Transportør tlfnr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0485956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Onsdag 08.04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09:30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11:30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09:50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10:00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Walderhaug 96221999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1052430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Torsdag 09.04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08:50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Walderhaug 97791339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40815199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Fredag 10.04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35322784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Lørdag 11.04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8330965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Søndag 12.4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97791339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66496097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Mandag 13.04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09:00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0991898"/>
                  </a:ext>
                </a:extLst>
              </a:tr>
            </a:tbl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212271" y="5176157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2. Ørsta/Volda </a:t>
            </a:r>
            <a:r>
              <a:rPr lang="nb-NO" sz="1200" dirty="0"/>
              <a:t>sin rute kjører 3 dager i påskeuka ytre vei /via Sulesund til Molde sykehus . Legevakt Ulstein/Hareid tar imot prøver fra Vanylven/Herøy/Sande/Hareid slik at disse kan følge transport til Molde . Se mail fra KO Ørsta . Prøver leveres ved Ulstein legesenter(</a:t>
            </a:r>
            <a:r>
              <a:rPr lang="nb-NO" sz="1200" dirty="0" err="1"/>
              <a:t>tlf</a:t>
            </a:r>
            <a:r>
              <a:rPr lang="nb-NO" sz="1200" dirty="0"/>
              <a:t> 95780342) og sjøfør fra Ørsta kan hente prøver </a:t>
            </a:r>
            <a:r>
              <a:rPr lang="nb-NO" sz="1200" dirty="0" smtClean="0"/>
              <a:t>der.</a:t>
            </a:r>
          </a:p>
          <a:p>
            <a:endParaRPr lang="nb-NO" sz="1200" dirty="0"/>
          </a:p>
          <a:p>
            <a:r>
              <a:rPr lang="nb-NO" sz="1200" dirty="0"/>
              <a:t>3)En må etter påske se om det er mulig å koble på Ørsta/Volda til transportruta som går via hurtigbåt på Hareid </a:t>
            </a:r>
            <a:r>
              <a:rPr lang="nb-NO" sz="1200" dirty="0" err="1"/>
              <a:t>kl</a:t>
            </a:r>
            <a:r>
              <a:rPr lang="nb-NO" sz="1200" dirty="0"/>
              <a:t> 1425 og er i Molde </a:t>
            </a:r>
            <a:r>
              <a:rPr lang="nb-NO" sz="1200" dirty="0" err="1"/>
              <a:t>kl</a:t>
            </a:r>
            <a:r>
              <a:rPr lang="nb-NO" sz="1200" dirty="0"/>
              <a:t> 1800 slik at Ørsta kommune slipper å sende egen bil til </a:t>
            </a:r>
            <a:r>
              <a:rPr lang="nb-NO" sz="1200" dirty="0" smtClean="0"/>
              <a:t>Molde </a:t>
            </a:r>
            <a:r>
              <a:rPr lang="nb-NO" sz="1200" dirty="0"/>
              <a:t>hver kveld (handler om å  </a:t>
            </a:r>
            <a:r>
              <a:rPr lang="nb-NO" sz="1200" dirty="0" err="1"/>
              <a:t>å</a:t>
            </a:r>
            <a:r>
              <a:rPr lang="nb-NO" sz="1200" dirty="0"/>
              <a:t> bruke ressurser  rett og redusere  miljøavtrykk).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59228" y="4538663"/>
            <a:ext cx="113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1. Tabellen </a:t>
            </a:r>
            <a:r>
              <a:rPr lang="nn-NO" dirty="0"/>
              <a:t>over er HMR si eiga rute </a:t>
            </a:r>
            <a:r>
              <a:rPr lang="nb-NO" dirty="0"/>
              <a:t>mikrobiologiske prøvesending mellom Volda </a:t>
            </a:r>
            <a:r>
              <a:rPr lang="nb-NO" dirty="0" smtClean="0"/>
              <a:t>sjukehus-Ålesund sjukehus-Molde </a:t>
            </a:r>
            <a:r>
              <a:rPr lang="nb-NO" dirty="0"/>
              <a:t>sykehus  i påska . Plan for denne er vedlagt og kommune kan bruke </a:t>
            </a:r>
            <a:r>
              <a:rPr lang="nb-NO" dirty="0" smtClean="0"/>
              <a:t>denne. </a:t>
            </a:r>
            <a:r>
              <a:rPr lang="nb-NO" dirty="0" err="1" smtClean="0"/>
              <a:t>Måndag</a:t>
            </a:r>
            <a:r>
              <a:rPr lang="nb-NO" dirty="0" smtClean="0"/>
              <a:t>. 6 og </a:t>
            </a:r>
            <a:r>
              <a:rPr lang="nb-NO" dirty="0" err="1" smtClean="0"/>
              <a:t>tysdag</a:t>
            </a:r>
            <a:r>
              <a:rPr lang="nb-NO" dirty="0" smtClean="0"/>
              <a:t> 7. april ordinær drift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59711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C7203E-2DBA-4DF7-B720-C75349825995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855</TotalTime>
  <Words>529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1_Office-tema</vt:lpstr>
      <vt:lpstr>Samarbeidsmøte mellom Sju-stjerna og helseføretaket</vt:lpstr>
      <vt:lpstr>Mål med samarbeidsmøte</vt:lpstr>
      <vt:lpstr>Agenda</vt:lpstr>
      <vt:lpstr>Møtedeltakarar/konstituering</vt:lpstr>
      <vt:lpstr>Covid 19 - Status </vt:lpstr>
      <vt:lpstr>Covid 19  Status HMR  - 24.03.2020 kl.1200</vt:lpstr>
      <vt:lpstr>Transport påske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50</cp:revision>
  <cp:lastPrinted>2020-03-17T14:30:33Z</cp:lastPrinted>
  <dcterms:created xsi:type="dcterms:W3CDTF">2020-03-16T14:00:59Z</dcterms:created>
  <dcterms:modified xsi:type="dcterms:W3CDTF">2020-04-07T10:53:53Z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