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69" r:id="rId6"/>
    <p:sldId id="272" r:id="rId7"/>
    <p:sldId id="270" r:id="rId8"/>
    <p:sldId id="265" r:id="rId9"/>
    <p:sldId id="260" r:id="rId10"/>
    <p:sldId id="277" r:id="rId11"/>
    <p:sldId id="276" r:id="rId12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14.04.2020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ngw.nl/int/nor/images/1514.gif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http://www.ngw.nl/int/nor/h/images/hareid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ngw.nl/int/nor/u/images/ulstein.gif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http://www.ngw.nl/int/nor/images/1511.gif" TargetMode="External"/><Relationship Id="rId4" Type="http://schemas.openxmlformats.org/officeDocument/2006/relationships/image" Target="http://www.ngw.nl/int/nor/o/images/orsta.gif" TargetMode="External"/><Relationship Id="rId9" Type="http://schemas.openxmlformats.org/officeDocument/2006/relationships/image" Target="../media/image13.png"/><Relationship Id="rId14" Type="http://schemas.openxmlformats.org/officeDocument/2006/relationships/image" Target="http://www.ngw.nl/int/nor/images/1515.gi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Samarbeidsmøte mellom Sju-stjerna og </a:t>
            </a:r>
            <a:r>
              <a:rPr lang="nb-NO" dirty="0" err="1" smtClean="0"/>
              <a:t>helseføretaket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Covid</a:t>
            </a:r>
            <a:r>
              <a:rPr lang="nb-NO" sz="3600" dirty="0" smtClean="0"/>
              <a:t> 19                               </a:t>
            </a:r>
            <a:r>
              <a:rPr lang="nb-NO" sz="3600" dirty="0" smtClean="0"/>
              <a:t>15</a:t>
            </a:r>
            <a:r>
              <a:rPr lang="nb-NO" sz="3600" dirty="0" smtClean="0"/>
              <a:t>. </a:t>
            </a:r>
            <a:r>
              <a:rPr lang="nb-NO" sz="3600" dirty="0" smtClean="0"/>
              <a:t>april 2020</a:t>
            </a:r>
            <a:endParaRPr lang="nb-NO" sz="3600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434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gw.nl/int/nor/o/images/orsta.gif"/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ngw.nl/int/nor/u/images/ulstein.gif"/>
          <p:cNvPicPr>
            <a:picLocks noChangeAspect="1" noChangeArrowheads="1"/>
          </p:cNvPicPr>
          <p:nvPr/>
        </p:nvPicPr>
        <p:blipFill>
          <a:blip r:embed="rId5" r:link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gw.nl/int/nor/images/1514.gif"/>
          <p:cNvPicPr>
            <a:picLocks noChangeAspect="1" noChangeArrowheads="1"/>
          </p:cNvPicPr>
          <p:nvPr/>
        </p:nvPicPr>
        <p:blipFill>
          <a:blip r:embed="rId7" r:link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ngw.nl/int/nor/images/1511.gif"/>
          <p:cNvPicPr>
            <a:picLocks noChangeAspect="1" noChangeArrowheads="1"/>
          </p:cNvPicPr>
          <p:nvPr/>
        </p:nvPicPr>
        <p:blipFill>
          <a:blip r:embed="rId9" r:link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ngw.nl/int/nor/h/images/hareid.gif"/>
          <p:cNvPicPr>
            <a:picLocks noChangeAspect="1" noChangeArrowheads="1"/>
          </p:cNvPicPr>
          <p:nvPr/>
        </p:nvPicPr>
        <p:blipFill>
          <a:blip r:embed="rId11" r:link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://www.ngw.nl/int/nor/images/1515.gif"/>
          <p:cNvPicPr>
            <a:picLocks noChangeAspect="1" noChangeArrowheads="1"/>
          </p:cNvPicPr>
          <p:nvPr/>
        </p:nvPicPr>
        <p:blipFill>
          <a:blip r:embed="rId13" r:link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49121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 med samarbeidsmøte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z="3600" b="1" dirty="0" smtClean="0"/>
              <a:t>Status og erfaringsutveksling mellom kommunane og helseføretaket, risikovurdering og identifisere tiltak på tvers for å sikre eit godt og forsvarleg tilbod til pasientane våre.</a:t>
            </a:r>
          </a:p>
          <a:p>
            <a:endParaRPr lang="nb-NO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de 2" descr="orsta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Bilde 3" descr="ulstei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de 4" descr="1514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e 5" descr="1511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6" descr="hareid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e 7" descr="1515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Møtedeltakarar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595993" y="1825625"/>
            <a:ext cx="5423807" cy="4351338"/>
          </a:xfrm>
        </p:spPr>
        <p:txBody>
          <a:bodyPr>
            <a:normAutofit fontScale="70000" lnSpcReduction="20000"/>
          </a:bodyPr>
          <a:lstStyle/>
          <a:p>
            <a:r>
              <a:rPr lang="nn-NO" dirty="0" smtClean="0"/>
              <a:t>Rune </a:t>
            </a:r>
            <a:r>
              <a:rPr lang="nn-NO" dirty="0" err="1" smtClean="0"/>
              <a:t>Sjurgard</a:t>
            </a:r>
            <a:r>
              <a:rPr lang="nn-NO" dirty="0" smtClean="0"/>
              <a:t>, Kommunaldirektør vertskommune</a:t>
            </a:r>
          </a:p>
          <a:p>
            <a:r>
              <a:rPr lang="nn-NO" dirty="0" smtClean="0"/>
              <a:t>Bård Dalen, leiar for Sju-stjerna helse og omsorg</a:t>
            </a:r>
          </a:p>
          <a:p>
            <a:r>
              <a:rPr lang="nn-NO" dirty="0" smtClean="0"/>
              <a:t>Trond Arne Aglen, Sande kommune</a:t>
            </a:r>
          </a:p>
          <a:p>
            <a:r>
              <a:rPr lang="nn-NO" dirty="0" smtClean="0"/>
              <a:t>Karsten Vingen, KO  Hareid</a:t>
            </a:r>
          </a:p>
          <a:p>
            <a:r>
              <a:rPr lang="nn-NO" dirty="0" smtClean="0"/>
              <a:t>Inger Lise Kaldhol, KO Volda</a:t>
            </a:r>
          </a:p>
          <a:p>
            <a:r>
              <a:rPr lang="nn-NO" dirty="0" smtClean="0"/>
              <a:t>Norunn K. Elde, KO Ulstein</a:t>
            </a:r>
          </a:p>
          <a:p>
            <a:r>
              <a:rPr lang="nn-NO" dirty="0" smtClean="0"/>
              <a:t>Asta Sileikiene, KO Sande</a:t>
            </a:r>
          </a:p>
          <a:p>
            <a:r>
              <a:rPr lang="nn-NO" dirty="0" smtClean="0"/>
              <a:t>Bjørn Martin Aasen, Smittevern overlege Herøy</a:t>
            </a:r>
          </a:p>
          <a:p>
            <a:r>
              <a:rPr lang="nn-NO" dirty="0" smtClean="0"/>
              <a:t>Cecilie Oppedal, KO Vanylven</a:t>
            </a:r>
          </a:p>
          <a:p>
            <a:r>
              <a:rPr lang="nn-NO" dirty="0" smtClean="0"/>
              <a:t>Unni Natås, KO Ørsta</a:t>
            </a:r>
          </a:p>
          <a:p>
            <a:r>
              <a:rPr lang="nn-NO" dirty="0"/>
              <a:t>Stian Endresen </a:t>
            </a:r>
            <a:r>
              <a:rPr lang="nn-NO" dirty="0" smtClean="0"/>
              <a:t>PKO</a:t>
            </a:r>
          </a:p>
          <a:p>
            <a:r>
              <a:rPr lang="nn-NO" dirty="0"/>
              <a:t>Gro – Anett Voldsund, koordinator Sju-stjerna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905500" cy="4351338"/>
          </a:xfrm>
        </p:spPr>
        <p:txBody>
          <a:bodyPr>
            <a:normAutofit fontScale="70000" lnSpcReduction="20000"/>
          </a:bodyPr>
          <a:lstStyle/>
          <a:p>
            <a:r>
              <a:rPr lang="nn-NO" dirty="0" smtClean="0"/>
              <a:t>Eirin Steinsvik, assisterande fylkeslege</a:t>
            </a:r>
          </a:p>
          <a:p>
            <a:r>
              <a:rPr lang="nn-NO" dirty="0" smtClean="0"/>
              <a:t>Palma </a:t>
            </a:r>
            <a:r>
              <a:rPr lang="nn-NO" dirty="0"/>
              <a:t>Hånes, </a:t>
            </a:r>
            <a:r>
              <a:rPr lang="nn-NO" dirty="0" smtClean="0"/>
              <a:t>Klinikksjef</a:t>
            </a:r>
          </a:p>
          <a:p>
            <a:r>
              <a:rPr lang="nn-NO" dirty="0" smtClean="0"/>
              <a:t>Randi Revheim, seksjonsleiar og OL medisin</a:t>
            </a:r>
          </a:p>
          <a:p>
            <a:r>
              <a:rPr lang="nn-NO" dirty="0" smtClean="0"/>
              <a:t>Jon Hjorthaug, seksjonsleiar og OL kirurgi</a:t>
            </a:r>
          </a:p>
          <a:p>
            <a:r>
              <a:rPr lang="nn-NO" dirty="0" smtClean="0"/>
              <a:t>Rune Heggedal, seksjonsleiar og OL anestesi</a:t>
            </a:r>
          </a:p>
          <a:p>
            <a:r>
              <a:rPr lang="nn-NO" dirty="0" smtClean="0"/>
              <a:t>Idunn Myklebust, seksjonsleiar og OL </a:t>
            </a:r>
            <a:r>
              <a:rPr lang="nn-NO" dirty="0" err="1" smtClean="0"/>
              <a:t>føde,barsel,gyn</a:t>
            </a:r>
            <a:endParaRPr lang="nn-NO" dirty="0" smtClean="0"/>
          </a:p>
          <a:p>
            <a:r>
              <a:rPr lang="nn-NO" dirty="0" smtClean="0"/>
              <a:t>Unni Skare, </a:t>
            </a:r>
            <a:r>
              <a:rPr lang="nn-NO" dirty="0" err="1" smtClean="0"/>
              <a:t>smittevernrådgjevar</a:t>
            </a:r>
            <a:r>
              <a:rPr lang="nn-NO" dirty="0" smtClean="0"/>
              <a:t> Fagavdelinga</a:t>
            </a:r>
          </a:p>
          <a:p>
            <a:r>
              <a:rPr lang="nn-NO" dirty="0" smtClean="0"/>
              <a:t>Halgrim Myklebust, seksjonsleiar</a:t>
            </a:r>
          </a:p>
          <a:p>
            <a:r>
              <a:rPr lang="nn-NO" dirty="0" smtClean="0"/>
              <a:t>Erlend Bae, seksjonsleiar</a:t>
            </a:r>
          </a:p>
          <a:p>
            <a:r>
              <a:rPr lang="nn-NO" dirty="0" smtClean="0"/>
              <a:t>Knut Nautvik, rådgjevar/leiar krisestab</a:t>
            </a:r>
          </a:p>
          <a:p>
            <a:r>
              <a:rPr lang="nn-NO" dirty="0" smtClean="0"/>
              <a:t>Mona Ryste, rådgjevar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913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Agenda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4" y="1412421"/>
            <a:ext cx="11174286" cy="4764542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endParaRPr lang="nn-NO" dirty="0" smtClean="0"/>
          </a:p>
          <a:p>
            <a:pPr lvl="0"/>
            <a:r>
              <a:rPr lang="nn-NO" sz="4800" dirty="0" smtClean="0"/>
              <a:t>Velkomen, info/agenda</a:t>
            </a:r>
          </a:p>
          <a:p>
            <a:pPr lvl="0"/>
            <a:r>
              <a:rPr lang="nn-NO" sz="4800" dirty="0" smtClean="0"/>
              <a:t>Referat/oppfølgingspunkt frå møte 0104</a:t>
            </a:r>
          </a:p>
          <a:p>
            <a:pPr lvl="0"/>
            <a:r>
              <a:rPr lang="nn-NO" sz="4800" dirty="0" smtClean="0"/>
              <a:t>Situasjonsbilde:</a:t>
            </a:r>
          </a:p>
          <a:p>
            <a:pPr lvl="0"/>
            <a:r>
              <a:rPr lang="nn-NO" sz="4800" dirty="0" smtClean="0"/>
              <a:t>Status kommunar: Ørsta v/ Kommuneoverlege Unni Natås, Vanylven v/ kommuneoverlege Cecilie Oppedal, Sande v</a:t>
            </a:r>
            <a:r>
              <a:rPr lang="nn-NO" sz="4800" dirty="0"/>
              <a:t>/ kommuneoverlege </a:t>
            </a:r>
            <a:r>
              <a:rPr lang="nn-NO" sz="4800" dirty="0" smtClean="0"/>
              <a:t>Asta </a:t>
            </a:r>
            <a:r>
              <a:rPr lang="nn-NO" sz="4800" dirty="0"/>
              <a:t>S</a:t>
            </a:r>
            <a:r>
              <a:rPr lang="nn-NO" sz="4800" dirty="0" smtClean="0"/>
              <a:t>ileikiene</a:t>
            </a:r>
            <a:r>
              <a:rPr lang="nn-NO" sz="4800" dirty="0"/>
              <a:t>, </a:t>
            </a:r>
            <a:r>
              <a:rPr lang="nn-NO" sz="4800" dirty="0" smtClean="0"/>
              <a:t>Ulstein v/kommuneoverlege Norunn Kirkebø Elde, Volda v/kommuneoverlege </a:t>
            </a:r>
            <a:r>
              <a:rPr lang="nn-NO" sz="4800" dirty="0"/>
              <a:t>I</a:t>
            </a:r>
            <a:r>
              <a:rPr lang="nn-NO" sz="4800" dirty="0" smtClean="0"/>
              <a:t>nger Lise Kaldhol, Herøy, v/ smittevern overlege Bjørn Martin Aasen, Hareid v/ kommuneoverlege Karsten Vingen</a:t>
            </a:r>
          </a:p>
          <a:p>
            <a:pPr lvl="0"/>
            <a:r>
              <a:rPr lang="nn-NO" sz="4800" dirty="0" smtClean="0"/>
              <a:t>Status helseføretak v/klinikksjef Palma Hånes</a:t>
            </a:r>
          </a:p>
          <a:p>
            <a:pPr marL="0" lvl="0" indent="0">
              <a:buNone/>
            </a:pPr>
            <a:r>
              <a:rPr lang="nn-NO" sz="4800" dirty="0" smtClean="0"/>
              <a:t>     Spørsmålsrunde og gjensidig informasjonsutveksling:</a:t>
            </a:r>
          </a:p>
          <a:p>
            <a:pPr lvl="0"/>
            <a:r>
              <a:rPr lang="nn-NO" sz="4800" dirty="0" smtClean="0"/>
              <a:t>Aksjon/tiltak: Korleis kan vi </a:t>
            </a:r>
            <a:r>
              <a:rPr lang="nn-NO" sz="4800" dirty="0" err="1" smtClean="0"/>
              <a:t>bistå</a:t>
            </a:r>
            <a:r>
              <a:rPr lang="nn-NO" sz="4800" dirty="0" smtClean="0"/>
              <a:t> kvarandre, fordeling av arbeidsoppgåver</a:t>
            </a:r>
          </a:p>
          <a:p>
            <a:pPr marL="0" lvl="0" indent="0">
              <a:buNone/>
            </a:pPr>
            <a:r>
              <a:rPr lang="nn-NO" sz="4800" dirty="0"/>
              <a:t> </a:t>
            </a:r>
            <a:r>
              <a:rPr lang="nn-NO" sz="4800" dirty="0" smtClean="0"/>
              <a:t>    </a:t>
            </a:r>
            <a:r>
              <a:rPr lang="nn-NO" sz="4800" dirty="0" smtClean="0"/>
              <a:t>T</a:t>
            </a:r>
            <a:r>
              <a:rPr lang="nn-NO" sz="4800" dirty="0" smtClean="0"/>
              <a:t>ransportruter </a:t>
            </a:r>
            <a:r>
              <a:rPr lang="nn-NO" sz="4800" dirty="0" smtClean="0"/>
              <a:t>av </a:t>
            </a:r>
            <a:r>
              <a:rPr lang="nn-NO" sz="4800" dirty="0" err="1" smtClean="0"/>
              <a:t>Covid</a:t>
            </a:r>
            <a:r>
              <a:rPr lang="nn-NO" sz="4800" dirty="0" smtClean="0"/>
              <a:t> </a:t>
            </a:r>
            <a:r>
              <a:rPr lang="nn-NO" sz="4800" dirty="0" smtClean="0"/>
              <a:t>19: Folkehelseinstituttet tilrår at testkapasiteten må aukast </a:t>
            </a:r>
            <a:endParaRPr lang="nn-NO" sz="4800" dirty="0" smtClean="0"/>
          </a:p>
          <a:p>
            <a:pPr marL="0" lvl="0" indent="0">
              <a:buNone/>
            </a:pPr>
            <a:r>
              <a:rPr lang="nn-NO" sz="4800" dirty="0"/>
              <a:t> </a:t>
            </a:r>
            <a:r>
              <a:rPr lang="nn-NO" sz="4800" dirty="0" smtClean="0"/>
              <a:t>    - </a:t>
            </a:r>
            <a:r>
              <a:rPr lang="nn-NO" sz="4800" dirty="0" err="1" smtClean="0"/>
              <a:t>smittvernutstyr</a:t>
            </a:r>
            <a:r>
              <a:rPr lang="nn-NO" sz="4800" dirty="0" smtClean="0"/>
              <a:t>                   </a:t>
            </a:r>
          </a:p>
          <a:p>
            <a:pPr lvl="0"/>
            <a:r>
              <a:rPr lang="nn-NO" sz="4800" dirty="0" smtClean="0"/>
              <a:t>Tidspunkt for neste møte – møte kvar onsdag:  15. april frå kl. 10 00 – 1100</a:t>
            </a:r>
          </a:p>
          <a:p>
            <a:pPr marL="0" indent="0">
              <a:buNone/>
            </a:pPr>
            <a:endParaRPr lang="nn-NO" sz="4800" dirty="0"/>
          </a:p>
        </p:txBody>
      </p:sp>
    </p:spTree>
    <p:extLst>
      <p:ext uri="{BB962C8B-B14F-4D97-AF65-F5344CB8AC3E}">
        <p14:creationId xmlns:p14="http://schemas.microsoft.com/office/powerpoint/2010/main" val="10297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Covid</a:t>
            </a:r>
            <a:r>
              <a:rPr lang="nn-NO" dirty="0" smtClean="0"/>
              <a:t> 19 - Status 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Klinikksjef Palma Hånes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890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Covid</a:t>
            </a:r>
            <a:r>
              <a:rPr lang="nb-NO" dirty="0" smtClean="0"/>
              <a:t> 19 </a:t>
            </a:r>
            <a:br>
              <a:rPr lang="nb-NO" dirty="0" smtClean="0"/>
            </a:br>
            <a:r>
              <a:rPr lang="nb-NO" dirty="0" smtClean="0"/>
              <a:t>Status HMR  - </a:t>
            </a:r>
            <a:r>
              <a:rPr lang="nb-NO" dirty="0" smtClean="0"/>
              <a:t>11</a:t>
            </a:r>
            <a:r>
              <a:rPr lang="nb-NO" dirty="0" smtClean="0"/>
              <a:t>.04.2020 kl.1130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 smtClean="0">
                <a:effectLst/>
              </a:rPr>
              <a:t>Oppdaterte tall på koronasituasjonen i Helse Møre og Romsdal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innlagte pasienter med Covid-19: </a:t>
            </a:r>
            <a:r>
              <a:rPr lang="nb-NO" dirty="0"/>
              <a:t>7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r>
              <a:rPr lang="nb-NO" dirty="0" smtClean="0"/>
              <a:t>- Ålesund sjukehus: </a:t>
            </a:r>
            <a:r>
              <a:rPr lang="nb-NO" dirty="0" smtClean="0"/>
              <a:t>1</a:t>
            </a:r>
            <a:endParaRPr lang="nb-NO" dirty="0" smtClean="0"/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Kristiansund sjukehus: </a:t>
            </a:r>
            <a:r>
              <a:rPr lang="nb-NO" dirty="0" smtClean="0">
                <a:effectLst/>
              </a:rPr>
              <a:t>2</a:t>
            </a:r>
            <a:endParaRPr lang="nb-NO" dirty="0" smtClean="0">
              <a:effectLst/>
            </a:endParaRPr>
          </a:p>
          <a:p>
            <a:pPr>
              <a:buFontTx/>
              <a:buChar char="-"/>
            </a:pPr>
            <a:r>
              <a:rPr lang="nb-NO" dirty="0" smtClean="0"/>
              <a:t>Molde sjukehus: 2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Volda sjukehus: </a:t>
            </a:r>
            <a:r>
              <a:rPr lang="nb-NO" dirty="0" smtClean="0">
                <a:effectLst/>
              </a:rPr>
              <a:t>2</a:t>
            </a:r>
            <a:endParaRPr lang="nb-NO" dirty="0" smtClean="0">
              <a:effectLst/>
            </a:endParaRPr>
          </a:p>
          <a:p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ansatte i karantene: </a:t>
            </a:r>
            <a:r>
              <a:rPr lang="nb-NO" dirty="0" smtClean="0"/>
              <a:t>8</a:t>
            </a:r>
            <a:endParaRPr lang="nb-NO" dirty="0" smtClean="0">
              <a:effectLst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1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Oppstart</a:t>
            </a:r>
            <a:r>
              <a:rPr lang="nn-NO" dirty="0" smtClean="0"/>
              <a:t> </a:t>
            </a:r>
            <a:r>
              <a:rPr lang="nn-NO" dirty="0"/>
              <a:t>e</a:t>
            </a:r>
            <a:r>
              <a:rPr lang="nn-NO" dirty="0" smtClean="0"/>
              <a:t>lektiv aktivitet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n-NO" dirty="0" err="1" smtClean="0"/>
              <a:t>Oppstart</a:t>
            </a:r>
            <a:r>
              <a:rPr lang="nn-NO" dirty="0" smtClean="0"/>
              <a:t> elektiv aktivitet på sjukehuset etter påske</a:t>
            </a:r>
          </a:p>
          <a:p>
            <a:r>
              <a:rPr lang="nn-NO" dirty="0" smtClean="0"/>
              <a:t>Når vi startar opp ser vi for oss å gjere dette i samråd med kommunane </a:t>
            </a:r>
          </a:p>
          <a:p>
            <a:pPr lvl="0"/>
            <a:r>
              <a:rPr lang="nn-NO" dirty="0" smtClean="0"/>
              <a:t>Internt i sjukehusa må vi vurdere situasjonen den 14 april, før </a:t>
            </a:r>
            <a:r>
              <a:rPr lang="nn-NO" dirty="0" err="1" smtClean="0"/>
              <a:t>oppstart</a:t>
            </a:r>
            <a:endParaRPr lang="nn-NO" dirty="0" smtClean="0"/>
          </a:p>
          <a:p>
            <a:pPr lvl="0"/>
            <a:r>
              <a:rPr lang="nn-NO" dirty="0" smtClean="0"/>
              <a:t>Sjølvsagt etter nasjonale føringar og råd </a:t>
            </a:r>
          </a:p>
          <a:p>
            <a:pPr lvl="0"/>
            <a:r>
              <a:rPr lang="nn-NO" dirty="0" smtClean="0"/>
              <a:t>Vi har pr. i dag lister over utvalde mulige pasientar som vi kan kalle inn på kort varsel </a:t>
            </a:r>
          </a:p>
          <a:p>
            <a:pPr marL="0" lvl="0" indent="0">
              <a:buNone/>
            </a:pPr>
            <a:endParaRPr lang="nn-NO" dirty="0" smtClean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648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Transport påske</a:t>
            </a:r>
            <a:endParaRPr lang="nn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/>
          </p:nvPr>
        </p:nvGraphicFramePr>
        <p:xfrm>
          <a:off x="555171" y="1632854"/>
          <a:ext cx="11201399" cy="2522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246">
                  <a:extLst>
                    <a:ext uri="{9D8B030D-6E8A-4147-A177-3AD203B41FA5}">
                      <a16:colId xmlns:a16="http://schemas.microsoft.com/office/drawing/2014/main" val="2744705097"/>
                    </a:ext>
                  </a:extLst>
                </a:gridCol>
                <a:gridCol w="1701940">
                  <a:extLst>
                    <a:ext uri="{9D8B030D-6E8A-4147-A177-3AD203B41FA5}">
                      <a16:colId xmlns:a16="http://schemas.microsoft.com/office/drawing/2014/main" val="4183971298"/>
                    </a:ext>
                  </a:extLst>
                </a:gridCol>
                <a:gridCol w="1952166">
                  <a:extLst>
                    <a:ext uri="{9D8B030D-6E8A-4147-A177-3AD203B41FA5}">
                      <a16:colId xmlns:a16="http://schemas.microsoft.com/office/drawing/2014/main" val="55593238"/>
                    </a:ext>
                  </a:extLst>
                </a:gridCol>
                <a:gridCol w="1292664">
                  <a:extLst>
                    <a:ext uri="{9D8B030D-6E8A-4147-A177-3AD203B41FA5}">
                      <a16:colId xmlns:a16="http://schemas.microsoft.com/office/drawing/2014/main" val="2118333880"/>
                    </a:ext>
                  </a:extLst>
                </a:gridCol>
                <a:gridCol w="1291651">
                  <a:extLst>
                    <a:ext uri="{9D8B030D-6E8A-4147-A177-3AD203B41FA5}">
                      <a16:colId xmlns:a16="http://schemas.microsoft.com/office/drawing/2014/main" val="3065906741"/>
                    </a:ext>
                  </a:extLst>
                </a:gridCol>
                <a:gridCol w="3159732">
                  <a:extLst>
                    <a:ext uri="{9D8B030D-6E8A-4147-A177-3AD203B41FA5}">
                      <a16:colId xmlns:a16="http://schemas.microsoft.com/office/drawing/2014/main" val="3094192995"/>
                    </a:ext>
                  </a:extLst>
                </a:gridCol>
              </a:tblGrid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Volda -Ålesund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b-NO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b-NO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nb-NO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72854157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 err="1">
                          <a:effectLst/>
                        </a:rPr>
                        <a:t>Hellidag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Avreise Volda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Ankomst Ålesund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Garnes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Ulstein?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Transportør tlfnr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0485956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Onsdag 08.04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09:30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11:30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09:50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10:00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Walderhaug 96221999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1052430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Torsdag 09.04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08:50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Walderhaug 97791339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40815199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Fredag 10.04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96221999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35322784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Lørdag 11.04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96221999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8330965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Søndag 12.4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97791339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66496097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Mandag 13.04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09:00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96221999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20991898"/>
                  </a:ext>
                </a:extLst>
              </a:tr>
            </a:tbl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359228" y="4538663"/>
            <a:ext cx="1139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1. Tabellen </a:t>
            </a:r>
            <a:r>
              <a:rPr lang="nn-NO" dirty="0"/>
              <a:t>over er HMR si eiga rute </a:t>
            </a:r>
            <a:r>
              <a:rPr lang="nb-NO" dirty="0"/>
              <a:t>mikrobiologiske prøvesending mellom Volda </a:t>
            </a:r>
            <a:r>
              <a:rPr lang="nb-NO" dirty="0" smtClean="0"/>
              <a:t>sjukehus-Ålesund sjukehus-Molde </a:t>
            </a:r>
            <a:r>
              <a:rPr lang="nb-NO" dirty="0"/>
              <a:t>sykehus  i påska . Plan for denne er vedlagt og kommune kan bruke </a:t>
            </a:r>
            <a:r>
              <a:rPr lang="nb-NO" dirty="0" smtClean="0"/>
              <a:t>denne. </a:t>
            </a:r>
            <a:r>
              <a:rPr lang="nb-NO" dirty="0" err="1" smtClean="0"/>
              <a:t>Måndag</a:t>
            </a:r>
            <a:r>
              <a:rPr lang="nb-NO" dirty="0" smtClean="0"/>
              <a:t>. 6 og </a:t>
            </a:r>
            <a:r>
              <a:rPr lang="nb-NO" dirty="0" err="1" smtClean="0"/>
              <a:t>tysdag</a:t>
            </a:r>
            <a:r>
              <a:rPr lang="nb-NO" dirty="0" smtClean="0"/>
              <a:t> 7. april ordinær drift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922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" id="{C1CEA278-E0A6-4955-8A90-7753843B9DEB}" vid="{736533EA-3069-4F4E-B8EA-BBD648B2ED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Props1.xml><?xml version="1.0" encoding="utf-8"?>
<ds:datastoreItem xmlns:ds="http://schemas.openxmlformats.org/officeDocument/2006/customXml" ds:itemID="{06F6702D-7181-4026-B6D3-243F86D099DE}"/>
</file>

<file path=customXml/itemProps2.xml><?xml version="1.0" encoding="utf-8"?>
<ds:datastoreItem xmlns:ds="http://schemas.openxmlformats.org/officeDocument/2006/customXml" ds:itemID="{36AD8804-D8E0-4D32-82E4-202AF9600B46}"/>
</file>

<file path=customXml/itemProps3.xml><?xml version="1.0" encoding="utf-8"?>
<ds:datastoreItem xmlns:ds="http://schemas.openxmlformats.org/officeDocument/2006/customXml" ds:itemID="{6DF39322-6F22-4CFE-97E0-9BDB5B230194}"/>
</file>

<file path=docProps/app.xml><?xml version="1.0" encoding="utf-8"?>
<Properties xmlns="http://schemas.openxmlformats.org/officeDocument/2006/extended-properties" xmlns:vt="http://schemas.openxmlformats.org/officeDocument/2006/docPropsVTypes">
  <Template>Samarbeidsmøte</Template>
  <TotalTime>1837</TotalTime>
  <Words>512</Words>
  <Application>Microsoft Office PowerPoint</Application>
  <PresentationFormat>Widescreen</PresentationFormat>
  <Paragraphs>106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1_Office-tema</vt:lpstr>
      <vt:lpstr>Samarbeidsmøte mellom Sju-stjerna og helseføretaket</vt:lpstr>
      <vt:lpstr>Mål med samarbeidsmøte</vt:lpstr>
      <vt:lpstr>Møtedeltakarar</vt:lpstr>
      <vt:lpstr>Agenda</vt:lpstr>
      <vt:lpstr>Covid 19 - Status </vt:lpstr>
      <vt:lpstr>Covid 19  Status HMR  - 11.04.2020 kl.1130</vt:lpstr>
      <vt:lpstr>Oppstart elektiv aktivitet</vt:lpstr>
      <vt:lpstr>Transport påske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mellom Sju-stjerna og helseføretaket</dc:title>
  <dc:creator>Ryste, Mona</dc:creator>
  <cp:keywords/>
  <cp:lastModifiedBy>Ryste, Mona</cp:lastModifiedBy>
  <cp:revision>90</cp:revision>
  <cp:lastPrinted>2020-03-17T14:30:33Z</cp:lastPrinted>
  <dcterms:created xsi:type="dcterms:W3CDTF">2020-03-16T14:00:59Z</dcterms:created>
  <dcterms:modified xsi:type="dcterms:W3CDTF">2020-04-14T10:34:36Z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