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4"/>
  </p:sldMasterIdLst>
  <p:sldIdLst>
    <p:sldId id="256" r:id="rId5"/>
    <p:sldId id="269" r:id="rId6"/>
    <p:sldId id="272" r:id="rId7"/>
    <p:sldId id="270" r:id="rId8"/>
    <p:sldId id="265" r:id="rId9"/>
    <p:sldId id="260" r:id="rId10"/>
  </p:sldIdLst>
  <p:sldSz cx="12192000" cy="6858000"/>
  <p:notesSz cx="6797675" cy="99282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74"/>
  </p:normalViewPr>
  <p:slideViewPr>
    <p:cSldViewPr snapToGrid="0" snapToObjects="1">
      <p:cViewPr varScale="1">
        <p:scale>
          <a:sx n="117" d="100"/>
          <a:sy n="117" d="100"/>
        </p:scale>
        <p:origin x="120" y="6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82EE02C8-94DC-504A-9290-29BBC47635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0" b="50000"/>
          <a:stretch/>
        </p:blipFill>
        <p:spPr>
          <a:xfrm>
            <a:off x="7342909" y="2031103"/>
            <a:ext cx="4849092" cy="4826898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22.04.2020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548094"/>
            <a:ext cx="2719754" cy="3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156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Bare tittel -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5DF14B-C2FE-F544-8369-69696881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7FA39DB-E08D-BD49-A771-A15E0D754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22.04.2020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48A3EFA-93BE-2942-A9DE-510C191A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9771E15-F4D1-8E4C-909A-45D6322C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6" name="Rett linje 5">
            <a:extLst>
              <a:ext uri="{FF2B5EF4-FFF2-40B4-BE49-F238E27FC236}">
                <a16:creationId xmlns:a16="http://schemas.microsoft.com/office/drawing/2014/main" id="{15EB17B9-0771-0D4B-A7C0-DAB882EB11B1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e 6">
            <a:extLst>
              <a:ext uri="{FF2B5EF4-FFF2-40B4-BE49-F238E27FC236}">
                <a16:creationId xmlns:a16="http://schemas.microsoft.com/office/drawing/2014/main" id="{FE13AB6A-FB76-5C40-8779-8CD9DBF70535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15A38543-F334-5141-BE07-549A4AA9DE7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7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794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C030D76-EBBC-6045-A8E0-1BF544F8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22.04.2020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17CC59B-D2C4-724B-A9D4-6039BB62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43198B2-5AF0-4B41-84D5-E841732B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2688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 - Blå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C030D76-EBBC-6045-A8E0-1BF544F8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22.04.2020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117CC59B-D2C4-724B-A9D4-6039BB627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43198B2-5AF0-4B41-84D5-E841732B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5" name="Rett linje 4">
            <a:extLst>
              <a:ext uri="{FF2B5EF4-FFF2-40B4-BE49-F238E27FC236}">
                <a16:creationId xmlns:a16="http://schemas.microsoft.com/office/drawing/2014/main" id="{05DC0F9C-C7F6-864A-B825-03A0E4386B96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5">
            <a:extLst>
              <a:ext uri="{FF2B5EF4-FFF2-40B4-BE49-F238E27FC236}">
                <a16:creationId xmlns:a16="http://schemas.microsoft.com/office/drawing/2014/main" id="{D3855909-4CB5-7C4A-BBD1-322F3AAC3158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24ECAEA5-43DC-5F48-9908-ADA1B9F6D7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7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457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1E09AA-F784-7843-AF76-F1F5C10CA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941B3E-7B61-9942-971E-6A4275BB1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6C6C3EE-1C5E-2B43-AD4B-48A5DC018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66279E4-A95D-494F-B5C0-48C6AAEC0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22.04.2020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8BEA9F2-7015-1F45-85F0-950A233AF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934AD8B-F318-F843-94DD-61BEBF355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63721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4609725-4C45-974D-824E-69A856778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FA63FF9E-5285-314A-8CF5-EEB89FFE02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0CE39C3-2AA4-5244-9A2D-DB3B64A152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D2AF465-F61C-4E4D-858F-514DDF4A7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22.04.2020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5394162-ECD8-7945-865B-7F1F64159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6562E3F-A4CE-2041-A55F-08EFD70FF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33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D42566-4768-9B46-AFF6-FF46A8313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AC1D3E1-B9C2-784F-88E4-AEF167E24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9A5C4AD-40E5-9149-ADE1-C81DB1FDC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22.04.2020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80B98C6-809E-6948-BAF6-43E891F2C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03A929C-DC22-F942-AD31-7CDFF0FFF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8210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E658D50-C9C4-0E4E-BBDA-89F36C2E33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2CFF7A4-7E83-2E45-82EE-BFA61A279D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D208DC0-E74B-F748-AA00-FDB066BD1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22.04.2020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CAFE319-53F5-3147-8E69-370A523D2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769782D-285F-2444-A54B-B7BB5BD59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1788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C9FBA7-41E6-C943-9BCD-44F5EB468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452C6F6-7C7E-0545-8053-554FFB3DB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F19BF38-7C0E-D742-A608-838B84032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22.04.2020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46AAD2-377D-CE4A-A78F-CC05DDAF1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D7291D6-3B57-4443-854E-B16C15C9D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8462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- H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>
            <a:extLst>
              <a:ext uri="{FF2B5EF4-FFF2-40B4-BE49-F238E27FC236}">
                <a16:creationId xmlns:a16="http://schemas.microsoft.com/office/drawing/2014/main" id="{E153C832-2D45-9242-963F-DAE9C7CFED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50029"/>
          <a:stretch/>
        </p:blipFill>
        <p:spPr>
          <a:xfrm>
            <a:off x="7355400" y="2024221"/>
            <a:ext cx="4836600" cy="4833779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tx2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22.04.2020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548094"/>
            <a:ext cx="2719753" cy="3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50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 - Lite kor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92C26F-7F53-C14B-B289-0792A6608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8970" y="1122363"/>
            <a:ext cx="9134622" cy="1803717"/>
          </a:xfrm>
        </p:spPr>
        <p:txBody>
          <a:bodyPr anchor="b" anchorCtr="0">
            <a:normAutofit/>
          </a:bodyPr>
          <a:lstStyle>
            <a:lvl1pPr algn="l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AE6A5A5-BED6-5143-86AB-460B6B3739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8970" y="3602038"/>
            <a:ext cx="913462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3CE523-8A75-3248-9DA6-4FBCB7D88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22.04.2020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11DF22D-D0D4-0E48-B228-D7E1C05C9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ACCF5C-1F08-8446-B3CB-BE8A4E8ED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457C1FD1-C72D-B941-8128-0E8368527E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8" y="548094"/>
            <a:ext cx="2719754" cy="31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175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 - Outlin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>
            <a:extLst>
              <a:ext uri="{FF2B5EF4-FFF2-40B4-BE49-F238E27FC236}">
                <a16:creationId xmlns:a16="http://schemas.microsoft.com/office/drawing/2014/main" id="{C331E2E6-91A3-6B4D-81C7-7604413B37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907" y="2031102"/>
            <a:ext cx="6068293" cy="6062219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0E85F30-75B4-FF42-AF80-20CFD766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7604DED-0A22-4640-8B1A-EA0B4E547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858EF4-CDD5-1440-86E1-4B7C7AA4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22.04.2020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194CB1-9586-EF4B-BBB6-8D9442BF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4BB978-85C2-0D4E-9FC4-20CC0C33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CEDC1AD7-92DB-5F4A-8201-04897625398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6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651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 - Kor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>
            <a:extLst>
              <a:ext uri="{FF2B5EF4-FFF2-40B4-BE49-F238E27FC236}">
                <a16:creationId xmlns:a16="http://schemas.microsoft.com/office/drawing/2014/main" id="{C9D6672D-8C6A-0C4F-88CF-81912731AD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770" b="50000"/>
          <a:stretch/>
        </p:blipFill>
        <p:spPr>
          <a:xfrm>
            <a:off x="7342909" y="2031103"/>
            <a:ext cx="4849092" cy="4826898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60E85F30-75B4-FF42-AF80-20CFD766F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7604DED-0A22-4640-8B1A-EA0B4E547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858EF4-CDD5-1440-86E1-4B7C7AA44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22.04.2020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194CB1-9586-EF4B-BBB6-8D9442BF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4BB978-85C2-0D4E-9FC4-20CC0C33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CEDC1AD7-92DB-5F4A-8201-04897625398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6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651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91CDD4-CA52-7C4D-8F8A-3FE04929F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C131A3E-7895-8346-BF2B-D4D3FD170E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4ACC645-0435-484D-A09D-82C747BFB7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136B6A6-D833-794B-8729-5D07699C5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22.04.2020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9FAF9AB-8DF9-CB4C-A8B4-1B435AA1E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A93593C-2DE9-7D4C-91D3-9E1788F37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0243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8AB9C3-8B30-D644-AE02-1F73A6694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5E9DE39-9DCC-2A48-B512-D62634DCB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D508B2E-D5F0-424B-84A7-34DAF21426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1FD1AAA-F6C1-3E43-AFD6-2901438179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2A292EE-25A9-2B47-98B0-F650206E4C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A44997F-0D0E-5845-B7B6-09C32376E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22.04.2020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DB919485-2E05-C648-83E6-5BCB37E52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B2400F27-A523-4D49-B3FC-A0D1B4D49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487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5DF14B-C2FE-F544-8369-696968811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A7FA39DB-E08D-BD49-A771-A15E0D754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F13E-7433-AD44-943B-226CAB9E3968}" type="datetimeFigureOut">
              <a:rPr lang="nb-NO" smtClean="0"/>
              <a:t>22.04.2020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48A3EFA-93BE-2942-A9DE-510C191AC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9771E15-F4D1-8E4C-909A-45D6322C0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6061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8647BA5-F06A-5B43-8698-E775507EE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BEB8629-6545-D646-B891-0A3E1F73A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65B4DF2-A0F8-884E-8DBE-7712307E70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89519" y="6398554"/>
            <a:ext cx="10841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9F13E-7433-AD44-943B-226CAB9E3968}" type="datetimeFigureOut">
              <a:rPr lang="nb-NO" smtClean="0"/>
              <a:t>22.04.2020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3B7D5AD-47C6-DB46-AAD0-77F1DAC4FF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42908" y="6398554"/>
            <a:ext cx="3318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B3EAFA3-513F-8C48-BD2F-0A1A89FB5A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54589" y="6398554"/>
            <a:ext cx="578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5909A-6E04-0740-90F1-7980387B509A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Rett linje 7">
            <a:extLst>
              <a:ext uri="{FF2B5EF4-FFF2-40B4-BE49-F238E27FC236}">
                <a16:creationId xmlns:a16="http://schemas.microsoft.com/office/drawing/2014/main" id="{34695DCA-5B5F-BF40-B86F-07FE2608D712}"/>
              </a:ext>
            </a:extLst>
          </p:cNvPr>
          <p:cNvCxnSpPr/>
          <p:nvPr userDrawn="1"/>
        </p:nvCxnSpPr>
        <p:spPr>
          <a:xfrm>
            <a:off x="0" y="6289507"/>
            <a:ext cx="11353800" cy="0"/>
          </a:xfrm>
          <a:prstGeom prst="line">
            <a:avLst/>
          </a:prstGeom>
          <a:ln w="1905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e 8">
            <a:extLst>
              <a:ext uri="{FF2B5EF4-FFF2-40B4-BE49-F238E27FC236}">
                <a16:creationId xmlns:a16="http://schemas.microsoft.com/office/drawing/2014/main" id="{B372F43A-4749-7645-AEEC-2D18E5808714}"/>
              </a:ext>
            </a:extLst>
          </p:cNvPr>
          <p:cNvSpPr/>
          <p:nvPr userDrawn="1"/>
        </p:nvSpPr>
        <p:spPr>
          <a:xfrm>
            <a:off x="11403127" y="6236250"/>
            <a:ext cx="106514" cy="10651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276AF080-B774-114D-B737-B407AAFF18F0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8" y="6466366"/>
            <a:ext cx="1506647" cy="176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14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76" r:id="rId3"/>
    <p:sldLayoutId id="2147483677" r:id="rId4"/>
    <p:sldLayoutId id="2147483665" r:id="rId5"/>
    <p:sldLayoutId id="2147483678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http://www.ngw.nl/int/nor/images/1514.gif" TargetMode="External"/><Relationship Id="rId13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12" Type="http://schemas.openxmlformats.org/officeDocument/2006/relationships/image" Target="http://www.ngw.nl/int/nor/h/images/hareid.gif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6" Type="http://schemas.openxmlformats.org/officeDocument/2006/relationships/image" Target="http://www.ngw.nl/int/nor/u/images/ulstein.gif" TargetMode="External"/><Relationship Id="rId11" Type="http://schemas.openxmlformats.org/officeDocument/2006/relationships/image" Target="../media/image14.png"/><Relationship Id="rId5" Type="http://schemas.openxmlformats.org/officeDocument/2006/relationships/image" Target="../media/image11.png"/><Relationship Id="rId10" Type="http://schemas.openxmlformats.org/officeDocument/2006/relationships/image" Target="http://www.ngw.nl/int/nor/images/1511.gif" TargetMode="External"/><Relationship Id="rId4" Type="http://schemas.openxmlformats.org/officeDocument/2006/relationships/image" Target="http://www.ngw.nl/int/nor/o/images/orsta.gif" TargetMode="External"/><Relationship Id="rId9" Type="http://schemas.openxmlformats.org/officeDocument/2006/relationships/image" Target="../media/image13.png"/><Relationship Id="rId14" Type="http://schemas.openxmlformats.org/officeDocument/2006/relationships/image" Target="http://www.ngw.nl/int/nor/images/1515.gif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7311932-E3CC-1340-883B-F1A631B02B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Samarbeidsmøte mellom Sju-stjerna og </a:t>
            </a:r>
            <a:r>
              <a:rPr lang="nb-NO" dirty="0" err="1" smtClean="0"/>
              <a:t>helseføretaket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2566960-F4E5-9B4D-8874-59FC546A2A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3600" dirty="0" err="1" smtClean="0"/>
              <a:t>Covid</a:t>
            </a:r>
            <a:r>
              <a:rPr lang="nb-NO" sz="3600" dirty="0" smtClean="0"/>
              <a:t> 19                               </a:t>
            </a:r>
            <a:r>
              <a:rPr lang="nb-NO" sz="3600" dirty="0" smtClean="0"/>
              <a:t>22</a:t>
            </a:r>
            <a:r>
              <a:rPr lang="nb-NO" sz="3600" dirty="0" smtClean="0"/>
              <a:t>. </a:t>
            </a:r>
            <a:r>
              <a:rPr lang="nb-NO" sz="3600" dirty="0" smtClean="0"/>
              <a:t>april 2020</a:t>
            </a:r>
            <a:endParaRPr lang="nb-NO" sz="3600" dirty="0"/>
          </a:p>
        </p:txBody>
      </p:sp>
      <p:pic>
        <p:nvPicPr>
          <p:cNvPr id="1031" name="Bild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34340"/>
            <a:ext cx="333375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ngw.nl/int/nor/o/images/orsta.gif"/>
          <p:cNvPicPr>
            <a:picLocks noChangeAspect="1" noChangeArrowheads="1"/>
          </p:cNvPicPr>
          <p:nvPr/>
        </p:nvPicPr>
        <p:blipFill>
          <a:blip r:embed="rId3" r:link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63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www.ngw.nl/int/nor/u/images/ulstein.gif"/>
          <p:cNvPicPr>
            <a:picLocks noChangeAspect="1" noChangeArrowheads="1"/>
          </p:cNvPicPr>
          <p:nvPr/>
        </p:nvPicPr>
        <p:blipFill>
          <a:blip r:embed="rId5" r:link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ngw.nl/int/nor/images/1514.gif"/>
          <p:cNvPicPr>
            <a:picLocks noChangeAspect="1" noChangeArrowheads="1"/>
          </p:cNvPicPr>
          <p:nvPr/>
        </p:nvPicPr>
        <p:blipFill>
          <a:blip r:embed="rId7" r:link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500"/>
            <a:ext cx="333375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://www.ngw.nl/int/nor/images/1511.gif"/>
          <p:cNvPicPr>
            <a:picLocks noChangeAspect="1" noChangeArrowheads="1"/>
          </p:cNvPicPr>
          <p:nvPr/>
        </p:nvPicPr>
        <p:blipFill>
          <a:blip r:embed="rId9" r:link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ngw.nl/int/nor/h/images/hareid.gif"/>
          <p:cNvPicPr>
            <a:picLocks noChangeAspect="1" noChangeArrowheads="1"/>
          </p:cNvPicPr>
          <p:nvPr/>
        </p:nvPicPr>
        <p:blipFill>
          <a:blip r:embed="rId11" r:link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527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http://www.ngw.nl/int/nor/images/1515.gif"/>
          <p:cNvPicPr>
            <a:picLocks noChangeAspect="1" noChangeArrowheads="1"/>
          </p:cNvPicPr>
          <p:nvPr/>
        </p:nvPicPr>
        <p:blipFill>
          <a:blip r:embed="rId13" r:link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18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49121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8763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0" y="1714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0" y="2552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2971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0" y="3390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n-NO" altLang="nb-NO" sz="1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n-NO" altLang="nb-N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19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Mål med samarbeidsmøte</a:t>
            </a:r>
            <a:endParaRPr lang="nb-NO" dirty="0"/>
          </a:p>
        </p:txBody>
      </p:sp>
      <p:sp>
        <p:nvSpPr>
          <p:cNvPr id="4" name="Undertittel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n-NO" sz="3600" b="1" dirty="0" smtClean="0"/>
              <a:t>Status og erfaringsutveksling mellom kommunane og helseføretaket, risikovurdering og identifisere tiltak på tvers for å sikre eit godt og forsvarleg tilbod til pasientane våre.</a:t>
            </a:r>
          </a:p>
          <a:p>
            <a:endParaRPr lang="nb-NO" dirty="0"/>
          </a:p>
        </p:txBody>
      </p:sp>
      <p:pic>
        <p:nvPicPr>
          <p:cNvPr id="1031" name="Bild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334963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Bilde 2" descr="orsta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63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Bilde 3" descr="ulstein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Bilde 4" descr="1514"/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500"/>
            <a:ext cx="334963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Bilde 5" descr="1511"/>
          <p:cNvPicPr>
            <a:picLocks noChangeAspect="1" noChangeArrowheads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e 6" descr="hareid"/>
          <p:cNvPicPr>
            <a:picLocks noChangeAspect="1" noChangeArrowheads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527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e 7" descr="1515"/>
          <p:cNvPicPr>
            <a:picLocks noChangeAspect="1" noChangeArrowheads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1800"/>
            <a:ext cx="3429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1714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0" y="25527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0" y="2971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n-NO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0" y="33909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35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Møtedeltakarar</a:t>
            </a:r>
            <a:endParaRPr lang="nn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>
          <a:xfrm>
            <a:off x="595993" y="1825625"/>
            <a:ext cx="5423807" cy="4351338"/>
          </a:xfrm>
        </p:spPr>
        <p:txBody>
          <a:bodyPr>
            <a:normAutofit fontScale="70000" lnSpcReduction="20000"/>
          </a:bodyPr>
          <a:lstStyle/>
          <a:p>
            <a:r>
              <a:rPr lang="nn-NO" dirty="0" smtClean="0"/>
              <a:t>Rune </a:t>
            </a:r>
            <a:r>
              <a:rPr lang="nn-NO" dirty="0" err="1" smtClean="0"/>
              <a:t>Sjurgard</a:t>
            </a:r>
            <a:r>
              <a:rPr lang="nn-NO" dirty="0" smtClean="0"/>
              <a:t>, Kommunaldirektør vertskommune</a:t>
            </a:r>
          </a:p>
          <a:p>
            <a:r>
              <a:rPr lang="nn-NO" dirty="0" smtClean="0"/>
              <a:t>Bård Dalen, leiar for Sju-stjerna helse og omsorg</a:t>
            </a:r>
          </a:p>
          <a:p>
            <a:r>
              <a:rPr lang="nn-NO" dirty="0" smtClean="0"/>
              <a:t>Trond Arne Aglen, Sande kommune</a:t>
            </a:r>
          </a:p>
          <a:p>
            <a:r>
              <a:rPr lang="nn-NO" dirty="0" smtClean="0"/>
              <a:t>Karsten Vingen, KO  Hareid</a:t>
            </a:r>
          </a:p>
          <a:p>
            <a:r>
              <a:rPr lang="nn-NO" dirty="0" smtClean="0"/>
              <a:t>Inger Lise Kaldhol, KO Volda</a:t>
            </a:r>
          </a:p>
          <a:p>
            <a:r>
              <a:rPr lang="nn-NO" dirty="0" smtClean="0"/>
              <a:t>Norunn K. Elde, KO Ulstein</a:t>
            </a:r>
          </a:p>
          <a:p>
            <a:r>
              <a:rPr lang="nn-NO" dirty="0" smtClean="0"/>
              <a:t>Asta Sileikiene, KO Sande</a:t>
            </a:r>
          </a:p>
          <a:p>
            <a:r>
              <a:rPr lang="nn-NO" dirty="0" smtClean="0"/>
              <a:t>Bjørn Martin Aasen, Smittevern overlege Herøy</a:t>
            </a:r>
          </a:p>
          <a:p>
            <a:r>
              <a:rPr lang="nn-NO" dirty="0" smtClean="0"/>
              <a:t>Cecilie Oppedal, KO Vanylven</a:t>
            </a:r>
          </a:p>
          <a:p>
            <a:r>
              <a:rPr lang="nn-NO" dirty="0" smtClean="0"/>
              <a:t>Unni Natås, KO Ørsta</a:t>
            </a:r>
          </a:p>
          <a:p>
            <a:r>
              <a:rPr lang="nn-NO" dirty="0"/>
              <a:t>Stian Endresen </a:t>
            </a:r>
            <a:r>
              <a:rPr lang="nn-NO" dirty="0" smtClean="0"/>
              <a:t>PKO</a:t>
            </a:r>
          </a:p>
          <a:p>
            <a:r>
              <a:rPr lang="nn-NO" dirty="0"/>
              <a:t>Gro – Anett Voldsund, koordinator Sju-stjerna</a:t>
            </a: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endParaRPr lang="nn-NO" dirty="0" smtClean="0"/>
          </a:p>
          <a:p>
            <a:endParaRPr lang="nn-NO" dirty="0"/>
          </a:p>
        </p:txBody>
      </p:sp>
      <p:sp>
        <p:nvSpPr>
          <p:cNvPr id="5" name="Plassholder for innhold 4"/>
          <p:cNvSpPr>
            <a:spLocks noGrp="1"/>
          </p:cNvSpPr>
          <p:nvPr>
            <p:ph sz="half" idx="2"/>
          </p:nvPr>
        </p:nvSpPr>
        <p:spPr>
          <a:xfrm>
            <a:off x="6096000" y="1825625"/>
            <a:ext cx="5905500" cy="4351338"/>
          </a:xfrm>
        </p:spPr>
        <p:txBody>
          <a:bodyPr>
            <a:normAutofit fontScale="70000" lnSpcReduction="20000"/>
          </a:bodyPr>
          <a:lstStyle/>
          <a:p>
            <a:r>
              <a:rPr lang="nn-NO" dirty="0" smtClean="0"/>
              <a:t>Eirin Steinsvik, assisterande fylkeslege</a:t>
            </a:r>
          </a:p>
          <a:p>
            <a:r>
              <a:rPr lang="nn-NO" dirty="0" smtClean="0"/>
              <a:t>Palma </a:t>
            </a:r>
            <a:r>
              <a:rPr lang="nn-NO" dirty="0"/>
              <a:t>Hånes, </a:t>
            </a:r>
            <a:r>
              <a:rPr lang="nn-NO" dirty="0" smtClean="0"/>
              <a:t>Klinikksjef</a:t>
            </a:r>
          </a:p>
          <a:p>
            <a:r>
              <a:rPr lang="nn-NO" dirty="0" smtClean="0"/>
              <a:t>Randi Revheim, seksjonsleiar og OL medisin</a:t>
            </a:r>
          </a:p>
          <a:p>
            <a:r>
              <a:rPr lang="nn-NO" dirty="0" smtClean="0"/>
              <a:t>Jon Hjorthaug, seksjonsleiar og OL kirurgi</a:t>
            </a:r>
          </a:p>
          <a:p>
            <a:r>
              <a:rPr lang="nn-NO" dirty="0" smtClean="0"/>
              <a:t>Rune Heggedal, seksjonsleiar og OL anestesi</a:t>
            </a:r>
          </a:p>
          <a:p>
            <a:r>
              <a:rPr lang="nn-NO" dirty="0" smtClean="0"/>
              <a:t>Idunn Myklebust, seksjonsleiar og OL </a:t>
            </a:r>
            <a:r>
              <a:rPr lang="nn-NO" dirty="0" err="1" smtClean="0"/>
              <a:t>føde,barsel,gyn</a:t>
            </a:r>
            <a:endParaRPr lang="nn-NO" dirty="0" smtClean="0"/>
          </a:p>
          <a:p>
            <a:r>
              <a:rPr lang="nn-NO" dirty="0" smtClean="0"/>
              <a:t>Unni Skare, </a:t>
            </a:r>
            <a:r>
              <a:rPr lang="nn-NO" dirty="0" err="1" smtClean="0"/>
              <a:t>smittevernrådgjevar</a:t>
            </a:r>
            <a:r>
              <a:rPr lang="nn-NO" dirty="0" smtClean="0"/>
              <a:t> Fagavdelinga</a:t>
            </a:r>
          </a:p>
          <a:p>
            <a:r>
              <a:rPr lang="nn-NO" dirty="0" smtClean="0"/>
              <a:t>Halgrim Myklebust, seksjonsleiar</a:t>
            </a:r>
          </a:p>
          <a:p>
            <a:r>
              <a:rPr lang="nn-NO" dirty="0" smtClean="0"/>
              <a:t>Erlend Bae, seksjonsleiar</a:t>
            </a:r>
          </a:p>
          <a:p>
            <a:r>
              <a:rPr lang="nn-NO" dirty="0" smtClean="0"/>
              <a:t>Knut Nautvik, rådgjevar/leiar krisestab</a:t>
            </a:r>
          </a:p>
          <a:p>
            <a:r>
              <a:rPr lang="nn-NO" dirty="0" smtClean="0"/>
              <a:t>Mona Ryste, rådgjevar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109130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smtClean="0"/>
              <a:t>Agenda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79514" y="1412421"/>
            <a:ext cx="11870972" cy="4764542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endParaRPr lang="nn-NO" dirty="0" smtClean="0"/>
          </a:p>
          <a:p>
            <a:pPr lvl="0"/>
            <a:r>
              <a:rPr lang="nn-NO" sz="6400" dirty="0" smtClean="0"/>
              <a:t>Velkomen, info/agenda</a:t>
            </a:r>
          </a:p>
          <a:p>
            <a:pPr lvl="0"/>
            <a:r>
              <a:rPr lang="nn-NO" sz="6400" dirty="0" smtClean="0"/>
              <a:t>Referat/oppfølgingspunkt frå møte </a:t>
            </a:r>
            <a:r>
              <a:rPr lang="nn-NO" sz="6400" dirty="0" smtClean="0"/>
              <a:t>1504</a:t>
            </a:r>
          </a:p>
          <a:p>
            <a:pPr lvl="0"/>
            <a:r>
              <a:rPr lang="nn-NO" sz="6400" dirty="0" smtClean="0"/>
              <a:t>Påminning om hjelpeskjema for vurdering av behandlingsnivå og nye testkriterier er sendt ut på måndag 20.april</a:t>
            </a:r>
            <a:endParaRPr lang="nn-NO" sz="6400" dirty="0" smtClean="0"/>
          </a:p>
          <a:p>
            <a:pPr marL="0" lvl="0" indent="0">
              <a:buNone/>
            </a:pPr>
            <a:r>
              <a:rPr lang="nn-NO" sz="6400" dirty="0" smtClean="0"/>
              <a:t>     Situasjonsbilde</a:t>
            </a:r>
            <a:r>
              <a:rPr lang="nn-NO" sz="6400" dirty="0" smtClean="0"/>
              <a:t>:</a:t>
            </a:r>
          </a:p>
          <a:p>
            <a:pPr lvl="0"/>
            <a:r>
              <a:rPr lang="nn-NO" sz="6400" dirty="0" smtClean="0"/>
              <a:t>Status kommunar: Ørsta v/ Kommuneoverlege Unni Natås, Vanylven v/ kommuneoverlege Cecilie Oppedal, Sande v/ kommuneoverlege Asta Sileikiene, Ulstein v/kommuneoverlege Norunn Kirkebø Elde, Volda v/kommuneoverlege Inger Lise Kaldhol, Herøy, v/ smittevern overlege Bjørn Martin Aasen, Hareid v/ kommuneoverlege Karsten Vingen</a:t>
            </a:r>
          </a:p>
          <a:p>
            <a:pPr lvl="0"/>
            <a:r>
              <a:rPr lang="nn-NO" sz="6400" dirty="0" smtClean="0"/>
              <a:t>Status helseføretak v/klinikksjef Palma Hånes</a:t>
            </a:r>
          </a:p>
          <a:p>
            <a:pPr marL="0" lvl="0" indent="0">
              <a:buNone/>
            </a:pPr>
            <a:r>
              <a:rPr lang="nn-NO" sz="6400" dirty="0" smtClean="0"/>
              <a:t>     Spørsmålsrunde og gjensidig informasjonsutveksling:</a:t>
            </a:r>
          </a:p>
          <a:p>
            <a:pPr marL="0" lvl="0" indent="0">
              <a:buNone/>
            </a:pPr>
            <a:r>
              <a:rPr lang="nn-NO" sz="6400" dirty="0" smtClean="0"/>
              <a:t>     Aksjon/tiltak</a:t>
            </a:r>
            <a:r>
              <a:rPr lang="nn-NO" sz="6400" dirty="0" smtClean="0"/>
              <a:t>: Korleis kan vi </a:t>
            </a:r>
            <a:r>
              <a:rPr lang="nn-NO" sz="6400" dirty="0" err="1" smtClean="0"/>
              <a:t>bistå</a:t>
            </a:r>
            <a:r>
              <a:rPr lang="nn-NO" sz="6400" dirty="0" smtClean="0"/>
              <a:t> kvarandre, fordeling av arbeidsoppgåver</a:t>
            </a:r>
          </a:p>
          <a:p>
            <a:pPr lvl="0"/>
            <a:r>
              <a:rPr lang="nn-NO" sz="6400" dirty="0" err="1" smtClean="0"/>
              <a:t>Blodprøvetaking</a:t>
            </a:r>
            <a:r>
              <a:rPr lang="nn-NO" sz="6400" dirty="0" smtClean="0"/>
              <a:t> for spesialisthelsetenesta – Sak meldt av Unni Natås</a:t>
            </a:r>
          </a:p>
          <a:p>
            <a:r>
              <a:rPr lang="nn-NO" sz="6400" dirty="0" smtClean="0"/>
              <a:t>Påminning om å minne kiropraktorar og manuell terapeutar om retningsliner for radiologiske undersøkingar under pandemien – Unni</a:t>
            </a:r>
          </a:p>
          <a:p>
            <a:r>
              <a:rPr lang="nn-NO" sz="6400" dirty="0" smtClean="0"/>
              <a:t>Manglande </a:t>
            </a:r>
            <a:r>
              <a:rPr lang="nn-NO" sz="6400" dirty="0" err="1" smtClean="0"/>
              <a:t>svar</a:t>
            </a:r>
            <a:r>
              <a:rPr lang="nn-NO" sz="6400" dirty="0" smtClean="0"/>
              <a:t> ved legevaktsentral natt til måndag 20. april – teknisk  eller kapasitetsproblem</a:t>
            </a:r>
            <a:r>
              <a:rPr lang="nn-NO" sz="6400" dirty="0" smtClean="0"/>
              <a:t>? </a:t>
            </a:r>
            <a:r>
              <a:rPr lang="nn-NO" sz="6400" dirty="0" smtClean="0"/>
              <a:t>In</a:t>
            </a:r>
            <a:r>
              <a:rPr lang="nn-NO" sz="6400" dirty="0" smtClean="0"/>
              <a:t>ger Lise</a:t>
            </a:r>
          </a:p>
          <a:p>
            <a:r>
              <a:rPr lang="nn-NO" sz="6400" dirty="0"/>
              <a:t> </a:t>
            </a:r>
            <a:r>
              <a:rPr lang="nn-NO" sz="6400" dirty="0" smtClean="0"/>
              <a:t>    </a:t>
            </a:r>
            <a:r>
              <a:rPr lang="nn-NO" sz="6400" dirty="0" err="1"/>
              <a:t>S</a:t>
            </a:r>
            <a:r>
              <a:rPr lang="nn-NO" sz="6400" dirty="0" err="1" smtClean="0"/>
              <a:t>mittvernutstyr</a:t>
            </a:r>
            <a:r>
              <a:rPr lang="nn-NO" sz="6400" dirty="0" smtClean="0"/>
              <a:t>                   </a:t>
            </a:r>
            <a:endParaRPr lang="nn-NO" sz="6400" dirty="0" smtClean="0"/>
          </a:p>
          <a:p>
            <a:pPr lvl="0"/>
            <a:r>
              <a:rPr lang="nn-NO" sz="6400" dirty="0" smtClean="0"/>
              <a:t>Tidspunkt for neste møte – møte kvar onsdag</a:t>
            </a:r>
            <a:r>
              <a:rPr lang="nn-NO" sz="6400" smtClean="0"/>
              <a:t>:  </a:t>
            </a:r>
            <a:r>
              <a:rPr lang="nn-NO" sz="6400" smtClean="0"/>
              <a:t>29. </a:t>
            </a:r>
            <a:r>
              <a:rPr lang="nn-NO" sz="6400" dirty="0" smtClean="0"/>
              <a:t>april frå kl. 10 00 – 1100</a:t>
            </a:r>
          </a:p>
          <a:p>
            <a:pPr marL="0" indent="0">
              <a:buNone/>
            </a:pPr>
            <a:endParaRPr lang="nn-NO" sz="6400" dirty="0"/>
          </a:p>
        </p:txBody>
      </p:sp>
    </p:spTree>
    <p:extLst>
      <p:ext uri="{BB962C8B-B14F-4D97-AF65-F5344CB8AC3E}">
        <p14:creationId xmlns:p14="http://schemas.microsoft.com/office/powerpoint/2010/main" val="102978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 err="1" smtClean="0"/>
              <a:t>Covid</a:t>
            </a:r>
            <a:r>
              <a:rPr lang="nn-NO" dirty="0" smtClean="0"/>
              <a:t> 19 - Status </a:t>
            </a:r>
            <a:endParaRPr lang="nn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n-NO" dirty="0" smtClean="0"/>
              <a:t>Klinikksjef Palma Hånes</a:t>
            </a:r>
            <a:endParaRPr lang="nn-NO" dirty="0"/>
          </a:p>
        </p:txBody>
      </p:sp>
    </p:spTree>
    <p:extLst>
      <p:ext uri="{BB962C8B-B14F-4D97-AF65-F5344CB8AC3E}">
        <p14:creationId xmlns:p14="http://schemas.microsoft.com/office/powerpoint/2010/main" val="338904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Covid</a:t>
            </a:r>
            <a:r>
              <a:rPr lang="nb-NO" dirty="0" smtClean="0"/>
              <a:t> 19 </a:t>
            </a:r>
            <a:br>
              <a:rPr lang="nb-NO" dirty="0" smtClean="0"/>
            </a:br>
            <a:r>
              <a:rPr lang="nb-NO" dirty="0" smtClean="0"/>
              <a:t>Status HMR  - </a:t>
            </a:r>
            <a:r>
              <a:rPr lang="nb-NO" dirty="0" smtClean="0"/>
              <a:t>21</a:t>
            </a:r>
            <a:r>
              <a:rPr lang="nb-NO" dirty="0" smtClean="0"/>
              <a:t>.04.2020 kl.1130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b="1" dirty="0" smtClean="0">
                <a:effectLst/>
              </a:rPr>
              <a:t>Oppdaterte tall på koronasituasjonen i Helse Møre og Romsdal</a:t>
            </a:r>
            <a:endParaRPr lang="nb-NO" dirty="0" smtClean="0">
              <a:effectLst/>
            </a:endParaRPr>
          </a:p>
          <a:p>
            <a:pPr marL="0" indent="0">
              <a:buNone/>
            </a:pPr>
            <a:endParaRPr lang="nb-NO" dirty="0" smtClean="0">
              <a:effectLst/>
            </a:endParaRPr>
          </a:p>
          <a:p>
            <a:r>
              <a:rPr lang="nb-NO" dirty="0" smtClean="0">
                <a:effectLst/>
              </a:rPr>
              <a:t>Antall innlagte pasienter med Covid-19: </a:t>
            </a:r>
            <a:r>
              <a:rPr lang="nb-NO" dirty="0"/>
              <a:t>6</a:t>
            </a:r>
            <a:endParaRPr lang="nb-NO" dirty="0" smtClean="0">
              <a:effectLst/>
            </a:endParaRPr>
          </a:p>
          <a:p>
            <a:pPr marL="0" indent="0">
              <a:buNone/>
            </a:pPr>
            <a:r>
              <a:rPr lang="nb-NO" dirty="0" smtClean="0"/>
              <a:t>- Ålesund sjukehus: 1</a:t>
            </a:r>
          </a:p>
          <a:p>
            <a:pPr>
              <a:buFontTx/>
              <a:buChar char="-"/>
            </a:pPr>
            <a:r>
              <a:rPr lang="nb-NO" dirty="0" smtClean="0">
                <a:effectLst/>
              </a:rPr>
              <a:t>Kristiansund sjukehus: 2</a:t>
            </a:r>
          </a:p>
          <a:p>
            <a:pPr>
              <a:buFontTx/>
              <a:buChar char="-"/>
            </a:pPr>
            <a:r>
              <a:rPr lang="nb-NO" dirty="0" smtClean="0"/>
              <a:t>Molde sjukehus: 2</a:t>
            </a:r>
          </a:p>
          <a:p>
            <a:pPr>
              <a:buFontTx/>
              <a:buChar char="-"/>
            </a:pPr>
            <a:r>
              <a:rPr lang="nb-NO" dirty="0" smtClean="0">
                <a:effectLst/>
              </a:rPr>
              <a:t>Volda sjukehus: 1</a:t>
            </a:r>
          </a:p>
          <a:p>
            <a:pPr marL="0" indent="0">
              <a:buNone/>
            </a:pPr>
            <a:endParaRPr lang="nb-NO" dirty="0" smtClean="0">
              <a:effectLst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913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ema">
  <a:themeElements>
    <a:clrScheme name="HMN">
      <a:dk1>
        <a:srgbClr val="000000"/>
      </a:dk1>
      <a:lt1>
        <a:srgbClr val="FFFFFF"/>
      </a:lt1>
      <a:dk2>
        <a:srgbClr val="003283"/>
      </a:dk2>
      <a:lt2>
        <a:srgbClr val="E8F0FA"/>
      </a:lt2>
      <a:accent1>
        <a:srgbClr val="81A9E1"/>
      </a:accent1>
      <a:accent2>
        <a:srgbClr val="BD0C2E"/>
      </a:accent2>
      <a:accent3>
        <a:srgbClr val="E3A610"/>
      </a:accent3>
      <a:accent4>
        <a:srgbClr val="5C3228"/>
      </a:accent4>
      <a:accent5>
        <a:srgbClr val="6B9B3A"/>
      </a:accent5>
      <a:accent6>
        <a:srgbClr val="8D6959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marbeidsmøte" id="{C1CEA278-E0A6-4955-8A90-7753843B9DEB}" vid="{736533EA-3069-4F4E-B8EA-BBD648B2ED9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6B34C8F05B41D48AAEFEFC577FE0F14" ma:contentTypeVersion="23" ma:contentTypeDescription="Opprett et nytt dokument." ma:contentTypeScope="" ma:versionID="d75d326f0de67eef4567bc62bd61c764">
  <xsd:schema xmlns:xsd="http://www.w3.org/2001/XMLSchema" xmlns:xs="http://www.w3.org/2001/XMLSchema" xmlns:p="http://schemas.microsoft.com/office/2006/metadata/properties" xmlns:ns1="http://schemas.microsoft.com/sharepoint/v3" xmlns:ns2="12780d3b-d4ae-4143-bb65-a95475b83662" targetNamespace="http://schemas.microsoft.com/office/2006/metadata/properties" ma:root="true" ma:fieldsID="1cbcde35f4dbfc1817f89f87e07082a3" ns1:_="" ns2:_="">
    <xsd:import namespace="http://schemas.microsoft.com/sharepoint/v3"/>
    <xsd:import namespace="12780d3b-d4ae-4143-bb65-a95475b8366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9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780d3b-d4ae-4143-bb65-a95475b83662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0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1" nillable="true" ma:displayName="Taxonomy Catch All Column" ma:hidden="true" ma:list="{7d45f2b7-b0ce-49c3-b7e2-45f18d8cd76b}" ma:internalName="TaxCatchAll" ma:showField="CatchAllData" ma:web="12780d3b-d4ae-4143-bb65-a95475b836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7d45f2b7-b0ce-49c3-b7e2-45f18d8cd76b}" ma:internalName="TaxCatchAllLabel" ma:readOnly="true" ma:showField="CatchAllDataLabel" ma:web="12780d3b-d4ae-4143-bb65-a95475b836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4" nillable="true" ma:displayName="Utlistingsingress" ma:default="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TaxKeywordTaxHTField xmlns="12780d3b-d4ae-4143-bb65-a95475b83662">
      <Terms xmlns="http://schemas.microsoft.com/office/infopath/2007/PartnerControls"/>
    </TaxKeywordTaxHTField>
    <TaxCatchAll xmlns="12780d3b-d4ae-4143-bb65-a95475b83662"/>
    <PublishingExpirationDate xmlns="http://schemas.microsoft.com/sharepoint/v3" xsi:nil="true"/>
    <PublishingStartDate xmlns="http://schemas.microsoft.com/sharepoint/v3" xsi:nil="true"/>
    <FNSPRollUpIngress xmlns="12780d3b-d4ae-4143-bb65-a95475b8366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FEB3D4F-ADF0-428F-B5E4-7CD4B6E61A90}"/>
</file>

<file path=customXml/itemProps2.xml><?xml version="1.0" encoding="utf-8"?>
<ds:datastoreItem xmlns:ds="http://schemas.openxmlformats.org/officeDocument/2006/customXml" ds:itemID="{6DF39322-6F22-4CFE-97E0-9BDB5B230194}"/>
</file>

<file path=customXml/itemProps3.xml><?xml version="1.0" encoding="utf-8"?>
<ds:datastoreItem xmlns:ds="http://schemas.openxmlformats.org/officeDocument/2006/customXml" ds:itemID="{36AD8804-D8E0-4D32-82E4-202AF9600B46}"/>
</file>

<file path=docProps/app.xml><?xml version="1.0" encoding="utf-8"?>
<Properties xmlns="http://schemas.openxmlformats.org/officeDocument/2006/extended-properties" xmlns:vt="http://schemas.openxmlformats.org/officeDocument/2006/docPropsVTypes">
  <Template>Samarbeidsmøte</Template>
  <TotalTime>2239</TotalTime>
  <Words>384</Words>
  <Application>Microsoft Office PowerPoint</Application>
  <PresentationFormat>Widescreen</PresentationFormat>
  <Paragraphs>54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1_Office-tema</vt:lpstr>
      <vt:lpstr>Samarbeidsmøte mellom Sju-stjerna og helseføretaket</vt:lpstr>
      <vt:lpstr>Mål med samarbeidsmøte</vt:lpstr>
      <vt:lpstr>Møtedeltakarar</vt:lpstr>
      <vt:lpstr>Agenda</vt:lpstr>
      <vt:lpstr>Covid 19 - Status </vt:lpstr>
      <vt:lpstr>Covid 19  Status HMR  - 21.04.2020 kl.1130</vt:lpstr>
    </vt:vector>
  </TitlesOfParts>
  <Company>Helse Midt-Norge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Samarbeidsmøte mellom Sju-stjerna og helseføretaket</dc:title>
  <dc:creator>Ryste, Mona</dc:creator>
  <cp:keywords/>
  <cp:lastModifiedBy>Ryste, Mona</cp:lastModifiedBy>
  <cp:revision>107</cp:revision>
  <cp:lastPrinted>2020-03-17T14:30:33Z</cp:lastPrinted>
  <dcterms:created xsi:type="dcterms:W3CDTF">2020-03-16T14:00:59Z</dcterms:created>
  <dcterms:modified xsi:type="dcterms:W3CDTF">2020-04-22T08:34:26Z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0x01010086B34C8F05B41D48AAEFEFC577FE0F14</vt:lpwstr>
  </property>
  <property fmtid="{D5CDD505-2E9C-101B-9397-08002B2CF9AE}" pid="3" name="TaxKeyword">
    <vt:lpwstr/>
  </property>
</Properties>
</file>