
<file path=[Content_Types].xml><?xml version="1.0" encoding="utf-8"?>
<Types xmlns="http://schemas.openxmlformats.org/package/2006/content-types">
  <Default Extension="png" ContentType="image/png"/>
  <Default Extension="tmp" ContentType="image/png"/>
  <Default Extension="jpeg" ContentType="image/jpeg"/>
  <Default Extension="rels" ContentType="application/vnd.openxmlformats-package.relationships+xml"/>
  <Default Extension="xml" ContentType="application/xml"/>
  <Override PartName="/ppt/slides/slide12.xml" ContentType="application/vnd.openxmlformats-officedocument.presentationml.slide+xml"/>
  <Override PartName="/ppt/slides/slide13.xml" ContentType="application/vnd.openxmlformats-officedocument.presentationml.slide+xml"/>
  <Override PartName="/ppt/presentation.xml" ContentType="application/vnd.openxmlformats-officedocument.presentationml.presentation.main+xml"/>
  <Override PartName="/ppt/slides/slide11.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9.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10.xml" ContentType="application/vnd.openxmlformats-officedocument.presentationml.slide+xml"/>
  <Override PartName="/ppt/slides/slide8.xml" ContentType="application/vnd.openxmlformats-officedocument.presentationml.slide+xml"/>
  <Override PartName="/ppt/slideMasters/slideMaster1.xml" ContentType="application/vnd.openxmlformats-officedocument.presentationml.slideMaster+xml"/>
  <Override PartName="/ppt/slideLayouts/slideLayout16.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15.xml" ContentType="application/vnd.openxmlformats-officedocument.presentationml.slideLayout+xml"/>
  <Override PartName="/ppt/slideLayouts/slideLayout14.xml" ContentType="application/vnd.openxmlformats-officedocument.presentationml.slideLayout+xml"/>
  <Override PartName="/ppt/slideLayouts/slideLayout13.xml" ContentType="application/vnd.openxmlformats-officedocument.presentationml.slideLayout+xml"/>
  <Override PartName="/ppt/slideLayouts/slideLayout12.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theme/theme1.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3.xml" ContentType="application/vnd.openxmlformats-officedocument.customXmlProperties+xml"/>
  <Override PartName="/customXml/itemProps2.xml" ContentType="application/vnd.openxmlformats-officedocument.customXmlProperties+xml"/>
  <Override PartName="/customXml/itemProps1.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4"/>
  </p:sldMasterIdLst>
  <p:sldIdLst>
    <p:sldId id="256" r:id="rId5"/>
    <p:sldId id="275" r:id="rId6"/>
    <p:sldId id="276" r:id="rId7"/>
    <p:sldId id="269" r:id="rId8"/>
    <p:sldId id="265" r:id="rId9"/>
    <p:sldId id="260" r:id="rId10"/>
    <p:sldId id="277" r:id="rId11"/>
    <p:sldId id="284" r:id="rId12"/>
    <p:sldId id="285" r:id="rId13"/>
    <p:sldId id="286" r:id="rId14"/>
    <p:sldId id="287" r:id="rId15"/>
    <p:sldId id="288" r:id="rId16"/>
    <p:sldId id="289" r:id="rId17"/>
  </p:sldIdLst>
  <p:sldSz cx="12192000" cy="6858000"/>
  <p:notesSz cx="6797675" cy="9928225"/>
  <p:defaultText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iddels stil 2 – uthevin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018" autoAdjust="0"/>
    <p:restoredTop sz="94674"/>
  </p:normalViewPr>
  <p:slideViewPr>
    <p:cSldViewPr snapToGrid="0" snapToObjects="1">
      <p:cViewPr varScale="1">
        <p:scale>
          <a:sx n="117" d="100"/>
          <a:sy n="117" d="100"/>
        </p:scale>
        <p:origin x="120" y="420"/>
      </p:cViewPr>
      <p:guideLst>
        <p:guide orient="horz" pos="2160"/>
        <p:guide pos="3840"/>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tellysbilde">
    <p:bg>
      <p:bgPr>
        <a:solidFill>
          <a:schemeClr val="tx2"/>
        </a:solidFill>
        <a:effectLst/>
      </p:bgPr>
    </p:bg>
    <p:spTree>
      <p:nvGrpSpPr>
        <p:cNvPr id="1" name=""/>
        <p:cNvGrpSpPr/>
        <p:nvPr/>
      </p:nvGrpSpPr>
      <p:grpSpPr>
        <a:xfrm>
          <a:off x="0" y="0"/>
          <a:ext cx="0" cy="0"/>
          <a:chOff x="0" y="0"/>
          <a:chExt cx="0" cy="0"/>
        </a:xfrm>
      </p:grpSpPr>
      <p:pic>
        <p:nvPicPr>
          <p:cNvPr id="9" name="Bilde 8">
            <a:extLst>
              <a:ext uri="{FF2B5EF4-FFF2-40B4-BE49-F238E27FC236}">
                <a16:creationId xmlns:a16="http://schemas.microsoft.com/office/drawing/2014/main" id="{82EE02C8-94DC-504A-9290-29BBC47635CC}"/>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r="49770" b="50000"/>
          <a:stretch/>
        </p:blipFill>
        <p:spPr>
          <a:xfrm>
            <a:off x="7342909" y="2031103"/>
            <a:ext cx="4849092" cy="4826898"/>
          </a:xfrm>
          <a:prstGeom prst="rect">
            <a:avLst/>
          </a:prstGeom>
        </p:spPr>
      </p:pic>
      <p:sp>
        <p:nvSpPr>
          <p:cNvPr id="2" name="Tittel 1">
            <a:extLst>
              <a:ext uri="{FF2B5EF4-FFF2-40B4-BE49-F238E27FC236}">
                <a16:creationId xmlns:a16="http://schemas.microsoft.com/office/drawing/2014/main" id="{1B92C26F-7F53-C14B-B289-0792A6608CAE}"/>
              </a:ext>
            </a:extLst>
          </p:cNvPr>
          <p:cNvSpPr>
            <a:spLocks noGrp="1"/>
          </p:cNvSpPr>
          <p:nvPr>
            <p:ph type="ctrTitle"/>
          </p:nvPr>
        </p:nvSpPr>
        <p:spPr>
          <a:xfrm>
            <a:off x="1448970" y="1122363"/>
            <a:ext cx="9134622" cy="1803717"/>
          </a:xfrm>
        </p:spPr>
        <p:txBody>
          <a:bodyPr anchor="b" anchorCtr="0">
            <a:normAutofit/>
          </a:bodyPr>
          <a:lstStyle>
            <a:lvl1pPr algn="l">
              <a:defRPr sz="4800" b="1">
                <a:solidFill>
                  <a:schemeClr val="bg1"/>
                </a:solidFill>
              </a:defRPr>
            </a:lvl1pPr>
          </a:lstStyle>
          <a:p>
            <a:r>
              <a:rPr lang="nb-NO" smtClean="0"/>
              <a:t>Klikk for å redigere tittelstil</a:t>
            </a:r>
            <a:endParaRPr lang="nb-NO" dirty="0"/>
          </a:p>
        </p:txBody>
      </p:sp>
      <p:sp>
        <p:nvSpPr>
          <p:cNvPr id="3" name="Undertittel 2">
            <a:extLst>
              <a:ext uri="{FF2B5EF4-FFF2-40B4-BE49-F238E27FC236}">
                <a16:creationId xmlns:a16="http://schemas.microsoft.com/office/drawing/2014/main" id="{6AE6A5A5-BED6-5143-86AB-460B6B37391D}"/>
              </a:ext>
            </a:extLst>
          </p:cNvPr>
          <p:cNvSpPr>
            <a:spLocks noGrp="1"/>
          </p:cNvSpPr>
          <p:nvPr>
            <p:ph type="subTitle" idx="1"/>
          </p:nvPr>
        </p:nvSpPr>
        <p:spPr>
          <a:xfrm>
            <a:off x="1448970" y="3602038"/>
            <a:ext cx="9134622" cy="1655762"/>
          </a:xfrm>
        </p:spPr>
        <p:txBody>
          <a:bodyPr/>
          <a:lstStyle>
            <a:lvl1pPr marL="0" indent="0" algn="l">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b-NO" smtClean="0"/>
              <a:t>Klikk for å redigere undertittelstil i malen</a:t>
            </a:r>
            <a:endParaRPr lang="nb-NO" dirty="0"/>
          </a:p>
        </p:txBody>
      </p:sp>
      <p:sp>
        <p:nvSpPr>
          <p:cNvPr id="4" name="Plassholder for dato 3">
            <a:extLst>
              <a:ext uri="{FF2B5EF4-FFF2-40B4-BE49-F238E27FC236}">
                <a16:creationId xmlns:a16="http://schemas.microsoft.com/office/drawing/2014/main" id="{173CE523-8A75-3248-9DA6-4FBCB7D88AF2}"/>
              </a:ext>
            </a:extLst>
          </p:cNvPr>
          <p:cNvSpPr>
            <a:spLocks noGrp="1"/>
          </p:cNvSpPr>
          <p:nvPr>
            <p:ph type="dt" sz="half" idx="10"/>
          </p:nvPr>
        </p:nvSpPr>
        <p:spPr/>
        <p:txBody>
          <a:bodyPr/>
          <a:lstStyle/>
          <a:p>
            <a:fld id="{DA89F13E-7433-AD44-943B-226CAB9E3968}" type="datetimeFigureOut">
              <a:rPr lang="nb-NO" smtClean="0"/>
              <a:t>02.09.2020</a:t>
            </a:fld>
            <a:endParaRPr lang="nb-NO"/>
          </a:p>
        </p:txBody>
      </p:sp>
      <p:sp>
        <p:nvSpPr>
          <p:cNvPr id="5" name="Plassholder for bunntekst 4">
            <a:extLst>
              <a:ext uri="{FF2B5EF4-FFF2-40B4-BE49-F238E27FC236}">
                <a16:creationId xmlns:a16="http://schemas.microsoft.com/office/drawing/2014/main" id="{811DF22D-D0D4-0E48-B228-D7E1C05C9E38}"/>
              </a:ext>
            </a:extLst>
          </p:cNvPr>
          <p:cNvSpPr>
            <a:spLocks noGrp="1"/>
          </p:cNvSpPr>
          <p:nvPr>
            <p:ph type="ftr" sz="quarter" idx="11"/>
          </p:nvPr>
        </p:nvSpPr>
        <p:spPr/>
        <p:txBody>
          <a:bodyPr/>
          <a:lstStyle/>
          <a:p>
            <a:endParaRPr lang="nb-NO"/>
          </a:p>
        </p:txBody>
      </p:sp>
      <p:sp>
        <p:nvSpPr>
          <p:cNvPr id="6" name="Plassholder for lysbildenummer 5">
            <a:extLst>
              <a:ext uri="{FF2B5EF4-FFF2-40B4-BE49-F238E27FC236}">
                <a16:creationId xmlns:a16="http://schemas.microsoft.com/office/drawing/2014/main" id="{8CACCF5C-1F08-8446-B3CB-BE8A4E8ED901}"/>
              </a:ext>
            </a:extLst>
          </p:cNvPr>
          <p:cNvSpPr>
            <a:spLocks noGrp="1"/>
          </p:cNvSpPr>
          <p:nvPr>
            <p:ph type="sldNum" sz="quarter" idx="12"/>
          </p:nvPr>
        </p:nvSpPr>
        <p:spPr/>
        <p:txBody>
          <a:bodyPr/>
          <a:lstStyle/>
          <a:p>
            <a:fld id="{8725909A-6E04-0740-90F1-7980387B509A}" type="slidenum">
              <a:rPr lang="nb-NO" smtClean="0"/>
              <a:t>‹#›</a:t>
            </a:fld>
            <a:endParaRPr lang="nb-NO"/>
          </a:p>
        </p:txBody>
      </p:sp>
      <p:pic>
        <p:nvPicPr>
          <p:cNvPr id="15" name="Bilde 14">
            <a:extLst>
              <a:ext uri="{FF2B5EF4-FFF2-40B4-BE49-F238E27FC236}">
                <a16:creationId xmlns:a16="http://schemas.microsoft.com/office/drawing/2014/main" id="{457C1FD1-C72D-B941-8128-0E8368527EA3}"/>
              </a:ext>
            </a:extLst>
          </p:cNvPr>
          <p:cNvPicPr>
            <a:picLocks noChangeAspect="1"/>
          </p:cNvPicPr>
          <p:nvPr userDrawn="1"/>
        </p:nvPicPr>
        <p:blipFill>
          <a:blip r:embed="rId3" cstate="hqprint">
            <a:extLst>
              <a:ext uri="{28A0092B-C50C-407E-A947-70E740481C1C}">
                <a14:useLocalDpi xmlns:a14="http://schemas.microsoft.com/office/drawing/2010/main" val="0"/>
              </a:ext>
            </a:extLst>
          </a:blip>
          <a:stretch>
            <a:fillRect/>
          </a:stretch>
        </p:blipFill>
        <p:spPr>
          <a:xfrm>
            <a:off x="558018" y="548094"/>
            <a:ext cx="2719754" cy="317771"/>
          </a:xfrm>
          <a:prstGeom prst="rect">
            <a:avLst/>
          </a:prstGeom>
        </p:spPr>
      </p:pic>
    </p:spTree>
    <p:extLst>
      <p:ext uri="{BB962C8B-B14F-4D97-AF65-F5344CB8AC3E}">
        <p14:creationId xmlns:p14="http://schemas.microsoft.com/office/powerpoint/2010/main" val="25541568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titleOnly" preserve="1">
  <p:cSld name="Bare tittel - Blå">
    <p:bg>
      <p:bgPr>
        <a:solidFill>
          <a:schemeClr val="tx2"/>
        </a:solidFill>
        <a:effectLst/>
      </p:bgPr>
    </p:bg>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345DF14B-C2FE-F544-8369-6969688118DB}"/>
              </a:ext>
            </a:extLst>
          </p:cNvPr>
          <p:cNvSpPr>
            <a:spLocks noGrp="1"/>
          </p:cNvSpPr>
          <p:nvPr>
            <p:ph type="title"/>
          </p:nvPr>
        </p:nvSpPr>
        <p:spPr/>
        <p:txBody>
          <a:bodyPr/>
          <a:lstStyle>
            <a:lvl1pPr>
              <a:defRPr>
                <a:solidFill>
                  <a:schemeClr val="bg1"/>
                </a:solidFill>
              </a:defRPr>
            </a:lvl1pPr>
          </a:lstStyle>
          <a:p>
            <a:r>
              <a:rPr lang="nb-NO" smtClean="0"/>
              <a:t>Klikk for å redigere tittelstil</a:t>
            </a:r>
            <a:endParaRPr lang="nb-NO" dirty="0"/>
          </a:p>
        </p:txBody>
      </p:sp>
      <p:sp>
        <p:nvSpPr>
          <p:cNvPr id="3" name="Plassholder for dato 2">
            <a:extLst>
              <a:ext uri="{FF2B5EF4-FFF2-40B4-BE49-F238E27FC236}">
                <a16:creationId xmlns:a16="http://schemas.microsoft.com/office/drawing/2014/main" id="{A7FA39DB-E08D-BD49-A771-A15E0D7547ED}"/>
              </a:ext>
            </a:extLst>
          </p:cNvPr>
          <p:cNvSpPr>
            <a:spLocks noGrp="1"/>
          </p:cNvSpPr>
          <p:nvPr>
            <p:ph type="dt" sz="half" idx="10"/>
          </p:nvPr>
        </p:nvSpPr>
        <p:spPr/>
        <p:txBody>
          <a:bodyPr/>
          <a:lstStyle/>
          <a:p>
            <a:fld id="{DA89F13E-7433-AD44-943B-226CAB9E3968}" type="datetimeFigureOut">
              <a:rPr lang="nb-NO" smtClean="0"/>
              <a:t>02.09.2020</a:t>
            </a:fld>
            <a:endParaRPr lang="nb-NO"/>
          </a:p>
        </p:txBody>
      </p:sp>
      <p:sp>
        <p:nvSpPr>
          <p:cNvPr id="4" name="Plassholder for bunntekst 3">
            <a:extLst>
              <a:ext uri="{FF2B5EF4-FFF2-40B4-BE49-F238E27FC236}">
                <a16:creationId xmlns:a16="http://schemas.microsoft.com/office/drawing/2014/main" id="{848A3EFA-93BE-2942-A9DE-510C191AC708}"/>
              </a:ext>
            </a:extLst>
          </p:cNvPr>
          <p:cNvSpPr>
            <a:spLocks noGrp="1"/>
          </p:cNvSpPr>
          <p:nvPr>
            <p:ph type="ftr" sz="quarter" idx="11"/>
          </p:nvPr>
        </p:nvSpPr>
        <p:spPr/>
        <p:txBody>
          <a:bodyPr/>
          <a:lstStyle/>
          <a:p>
            <a:endParaRPr lang="nb-NO"/>
          </a:p>
        </p:txBody>
      </p:sp>
      <p:sp>
        <p:nvSpPr>
          <p:cNvPr id="5" name="Plassholder for lysbildenummer 4">
            <a:extLst>
              <a:ext uri="{FF2B5EF4-FFF2-40B4-BE49-F238E27FC236}">
                <a16:creationId xmlns:a16="http://schemas.microsoft.com/office/drawing/2014/main" id="{29771E15-F4D1-8E4C-909A-45D6322C0065}"/>
              </a:ext>
            </a:extLst>
          </p:cNvPr>
          <p:cNvSpPr>
            <a:spLocks noGrp="1"/>
          </p:cNvSpPr>
          <p:nvPr>
            <p:ph type="sldNum" sz="quarter" idx="12"/>
          </p:nvPr>
        </p:nvSpPr>
        <p:spPr/>
        <p:txBody>
          <a:bodyPr/>
          <a:lstStyle/>
          <a:p>
            <a:fld id="{8725909A-6E04-0740-90F1-7980387B509A}" type="slidenum">
              <a:rPr lang="nb-NO" smtClean="0"/>
              <a:t>‹#›</a:t>
            </a:fld>
            <a:endParaRPr lang="nb-NO"/>
          </a:p>
        </p:txBody>
      </p:sp>
      <p:cxnSp>
        <p:nvCxnSpPr>
          <p:cNvPr id="6" name="Rett linje 5">
            <a:extLst>
              <a:ext uri="{FF2B5EF4-FFF2-40B4-BE49-F238E27FC236}">
                <a16:creationId xmlns:a16="http://schemas.microsoft.com/office/drawing/2014/main" id="{15EB17B9-0771-0D4B-A7C0-DAB882EB11B1}"/>
              </a:ext>
            </a:extLst>
          </p:cNvPr>
          <p:cNvCxnSpPr/>
          <p:nvPr userDrawn="1"/>
        </p:nvCxnSpPr>
        <p:spPr>
          <a:xfrm>
            <a:off x="0" y="6289507"/>
            <a:ext cx="11353800" cy="0"/>
          </a:xfrm>
          <a:prstGeom prst="line">
            <a:avLst/>
          </a:prstGeom>
          <a:ln w="19050">
            <a:solidFill>
              <a:schemeClr val="accent1"/>
            </a:solidFill>
            <a:prstDash val="sysDot"/>
          </a:ln>
        </p:spPr>
        <p:style>
          <a:lnRef idx="1">
            <a:schemeClr val="accent1"/>
          </a:lnRef>
          <a:fillRef idx="0">
            <a:schemeClr val="accent1"/>
          </a:fillRef>
          <a:effectRef idx="0">
            <a:schemeClr val="accent1"/>
          </a:effectRef>
          <a:fontRef idx="minor">
            <a:schemeClr val="tx1"/>
          </a:fontRef>
        </p:style>
      </p:cxnSp>
      <p:sp>
        <p:nvSpPr>
          <p:cNvPr id="7" name="Ellipse 6">
            <a:extLst>
              <a:ext uri="{FF2B5EF4-FFF2-40B4-BE49-F238E27FC236}">
                <a16:creationId xmlns:a16="http://schemas.microsoft.com/office/drawing/2014/main" id="{FE13AB6A-FB76-5C40-8779-8CD9DBF70535}"/>
              </a:ext>
            </a:extLst>
          </p:cNvPr>
          <p:cNvSpPr/>
          <p:nvPr userDrawn="1"/>
        </p:nvSpPr>
        <p:spPr>
          <a:xfrm>
            <a:off x="11403127" y="6236250"/>
            <a:ext cx="106514" cy="106514"/>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pic>
        <p:nvPicPr>
          <p:cNvPr id="9" name="Bilde 8">
            <a:extLst>
              <a:ext uri="{FF2B5EF4-FFF2-40B4-BE49-F238E27FC236}">
                <a16:creationId xmlns:a16="http://schemas.microsoft.com/office/drawing/2014/main" id="{15A38543-F334-5141-BE07-549A4AA9DE70}"/>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02508" y="6466367"/>
            <a:ext cx="1506647" cy="176034"/>
          </a:xfrm>
          <a:prstGeom prst="rect">
            <a:avLst/>
          </a:prstGeom>
        </p:spPr>
      </p:pic>
    </p:spTree>
    <p:extLst>
      <p:ext uri="{BB962C8B-B14F-4D97-AF65-F5344CB8AC3E}">
        <p14:creationId xmlns:p14="http://schemas.microsoft.com/office/powerpoint/2010/main" val="12277948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Plassholder for dato 1">
            <a:extLst>
              <a:ext uri="{FF2B5EF4-FFF2-40B4-BE49-F238E27FC236}">
                <a16:creationId xmlns:a16="http://schemas.microsoft.com/office/drawing/2014/main" id="{EC030D76-EBBC-6045-A8E0-1BF544F82521}"/>
              </a:ext>
            </a:extLst>
          </p:cNvPr>
          <p:cNvSpPr>
            <a:spLocks noGrp="1"/>
          </p:cNvSpPr>
          <p:nvPr>
            <p:ph type="dt" sz="half" idx="10"/>
          </p:nvPr>
        </p:nvSpPr>
        <p:spPr/>
        <p:txBody>
          <a:bodyPr/>
          <a:lstStyle/>
          <a:p>
            <a:fld id="{DA89F13E-7433-AD44-943B-226CAB9E3968}" type="datetimeFigureOut">
              <a:rPr lang="nb-NO" smtClean="0"/>
              <a:t>02.09.2020</a:t>
            </a:fld>
            <a:endParaRPr lang="nb-NO"/>
          </a:p>
        </p:txBody>
      </p:sp>
      <p:sp>
        <p:nvSpPr>
          <p:cNvPr id="3" name="Plassholder for bunntekst 2">
            <a:extLst>
              <a:ext uri="{FF2B5EF4-FFF2-40B4-BE49-F238E27FC236}">
                <a16:creationId xmlns:a16="http://schemas.microsoft.com/office/drawing/2014/main" id="{117CC59B-D2C4-724B-A9D4-6039BB627334}"/>
              </a:ext>
            </a:extLst>
          </p:cNvPr>
          <p:cNvSpPr>
            <a:spLocks noGrp="1"/>
          </p:cNvSpPr>
          <p:nvPr>
            <p:ph type="ftr" sz="quarter" idx="11"/>
          </p:nvPr>
        </p:nvSpPr>
        <p:spPr/>
        <p:txBody>
          <a:bodyPr/>
          <a:lstStyle/>
          <a:p>
            <a:endParaRPr lang="nb-NO"/>
          </a:p>
        </p:txBody>
      </p:sp>
      <p:sp>
        <p:nvSpPr>
          <p:cNvPr id="4" name="Plassholder for lysbildenummer 3">
            <a:extLst>
              <a:ext uri="{FF2B5EF4-FFF2-40B4-BE49-F238E27FC236}">
                <a16:creationId xmlns:a16="http://schemas.microsoft.com/office/drawing/2014/main" id="{843198B2-5AF0-4B41-84D5-E841732B4379}"/>
              </a:ext>
            </a:extLst>
          </p:cNvPr>
          <p:cNvSpPr>
            <a:spLocks noGrp="1"/>
          </p:cNvSpPr>
          <p:nvPr>
            <p:ph type="sldNum" sz="quarter" idx="12"/>
          </p:nvPr>
        </p:nvSpPr>
        <p:spPr/>
        <p:txBody>
          <a:bodyPr/>
          <a:lstStyle/>
          <a:p>
            <a:fld id="{8725909A-6E04-0740-90F1-7980387B509A}" type="slidenum">
              <a:rPr lang="nb-NO" smtClean="0"/>
              <a:t>‹#›</a:t>
            </a:fld>
            <a:endParaRPr lang="nb-NO"/>
          </a:p>
        </p:txBody>
      </p:sp>
    </p:spTree>
    <p:extLst>
      <p:ext uri="{BB962C8B-B14F-4D97-AF65-F5344CB8AC3E}">
        <p14:creationId xmlns:p14="http://schemas.microsoft.com/office/powerpoint/2010/main" val="376268805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blank" preserve="1">
  <p:cSld name="Tomt - Blå">
    <p:bg>
      <p:bgPr>
        <a:solidFill>
          <a:schemeClr val="tx2"/>
        </a:solidFill>
        <a:effectLst/>
      </p:bgPr>
    </p:bg>
    <p:spTree>
      <p:nvGrpSpPr>
        <p:cNvPr id="1" name=""/>
        <p:cNvGrpSpPr/>
        <p:nvPr/>
      </p:nvGrpSpPr>
      <p:grpSpPr>
        <a:xfrm>
          <a:off x="0" y="0"/>
          <a:ext cx="0" cy="0"/>
          <a:chOff x="0" y="0"/>
          <a:chExt cx="0" cy="0"/>
        </a:xfrm>
      </p:grpSpPr>
      <p:sp>
        <p:nvSpPr>
          <p:cNvPr id="2" name="Plassholder for dato 1">
            <a:extLst>
              <a:ext uri="{FF2B5EF4-FFF2-40B4-BE49-F238E27FC236}">
                <a16:creationId xmlns:a16="http://schemas.microsoft.com/office/drawing/2014/main" id="{EC030D76-EBBC-6045-A8E0-1BF544F82521}"/>
              </a:ext>
            </a:extLst>
          </p:cNvPr>
          <p:cNvSpPr>
            <a:spLocks noGrp="1"/>
          </p:cNvSpPr>
          <p:nvPr>
            <p:ph type="dt" sz="half" idx="10"/>
          </p:nvPr>
        </p:nvSpPr>
        <p:spPr/>
        <p:txBody>
          <a:bodyPr/>
          <a:lstStyle/>
          <a:p>
            <a:fld id="{DA89F13E-7433-AD44-943B-226CAB9E3968}" type="datetimeFigureOut">
              <a:rPr lang="nb-NO" smtClean="0"/>
              <a:t>02.09.2020</a:t>
            </a:fld>
            <a:endParaRPr lang="nb-NO"/>
          </a:p>
        </p:txBody>
      </p:sp>
      <p:sp>
        <p:nvSpPr>
          <p:cNvPr id="3" name="Plassholder for bunntekst 2">
            <a:extLst>
              <a:ext uri="{FF2B5EF4-FFF2-40B4-BE49-F238E27FC236}">
                <a16:creationId xmlns:a16="http://schemas.microsoft.com/office/drawing/2014/main" id="{117CC59B-D2C4-724B-A9D4-6039BB627334}"/>
              </a:ext>
            </a:extLst>
          </p:cNvPr>
          <p:cNvSpPr>
            <a:spLocks noGrp="1"/>
          </p:cNvSpPr>
          <p:nvPr>
            <p:ph type="ftr" sz="quarter" idx="11"/>
          </p:nvPr>
        </p:nvSpPr>
        <p:spPr/>
        <p:txBody>
          <a:bodyPr/>
          <a:lstStyle/>
          <a:p>
            <a:endParaRPr lang="nb-NO"/>
          </a:p>
        </p:txBody>
      </p:sp>
      <p:sp>
        <p:nvSpPr>
          <p:cNvPr id="4" name="Plassholder for lysbildenummer 3">
            <a:extLst>
              <a:ext uri="{FF2B5EF4-FFF2-40B4-BE49-F238E27FC236}">
                <a16:creationId xmlns:a16="http://schemas.microsoft.com/office/drawing/2014/main" id="{843198B2-5AF0-4B41-84D5-E841732B4379}"/>
              </a:ext>
            </a:extLst>
          </p:cNvPr>
          <p:cNvSpPr>
            <a:spLocks noGrp="1"/>
          </p:cNvSpPr>
          <p:nvPr>
            <p:ph type="sldNum" sz="quarter" idx="12"/>
          </p:nvPr>
        </p:nvSpPr>
        <p:spPr/>
        <p:txBody>
          <a:bodyPr/>
          <a:lstStyle/>
          <a:p>
            <a:fld id="{8725909A-6E04-0740-90F1-7980387B509A}" type="slidenum">
              <a:rPr lang="nb-NO" smtClean="0"/>
              <a:t>‹#›</a:t>
            </a:fld>
            <a:endParaRPr lang="nb-NO"/>
          </a:p>
        </p:txBody>
      </p:sp>
      <p:cxnSp>
        <p:nvCxnSpPr>
          <p:cNvPr id="5" name="Rett linje 4">
            <a:extLst>
              <a:ext uri="{FF2B5EF4-FFF2-40B4-BE49-F238E27FC236}">
                <a16:creationId xmlns:a16="http://schemas.microsoft.com/office/drawing/2014/main" id="{05DC0F9C-C7F6-864A-B825-03A0E4386B96}"/>
              </a:ext>
            </a:extLst>
          </p:cNvPr>
          <p:cNvCxnSpPr/>
          <p:nvPr userDrawn="1"/>
        </p:nvCxnSpPr>
        <p:spPr>
          <a:xfrm>
            <a:off x="0" y="6289507"/>
            <a:ext cx="11353800" cy="0"/>
          </a:xfrm>
          <a:prstGeom prst="line">
            <a:avLst/>
          </a:prstGeom>
          <a:ln w="19050">
            <a:solidFill>
              <a:schemeClr val="accent1"/>
            </a:solidFill>
            <a:prstDash val="sysDot"/>
          </a:ln>
        </p:spPr>
        <p:style>
          <a:lnRef idx="1">
            <a:schemeClr val="accent1"/>
          </a:lnRef>
          <a:fillRef idx="0">
            <a:schemeClr val="accent1"/>
          </a:fillRef>
          <a:effectRef idx="0">
            <a:schemeClr val="accent1"/>
          </a:effectRef>
          <a:fontRef idx="minor">
            <a:schemeClr val="tx1"/>
          </a:fontRef>
        </p:style>
      </p:cxnSp>
      <p:sp>
        <p:nvSpPr>
          <p:cNvPr id="6" name="Ellipse 5">
            <a:extLst>
              <a:ext uri="{FF2B5EF4-FFF2-40B4-BE49-F238E27FC236}">
                <a16:creationId xmlns:a16="http://schemas.microsoft.com/office/drawing/2014/main" id="{D3855909-4CB5-7C4A-BBD1-322F3AAC3158}"/>
              </a:ext>
            </a:extLst>
          </p:cNvPr>
          <p:cNvSpPr/>
          <p:nvPr userDrawn="1"/>
        </p:nvSpPr>
        <p:spPr>
          <a:xfrm>
            <a:off x="11403127" y="6236250"/>
            <a:ext cx="106514" cy="106514"/>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pic>
        <p:nvPicPr>
          <p:cNvPr id="9" name="Bilde 8">
            <a:extLst>
              <a:ext uri="{FF2B5EF4-FFF2-40B4-BE49-F238E27FC236}">
                <a16:creationId xmlns:a16="http://schemas.microsoft.com/office/drawing/2014/main" id="{24ECAEA5-43DC-5F48-9908-ADA1B9F6D731}"/>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02508" y="6466367"/>
            <a:ext cx="1506647" cy="176034"/>
          </a:xfrm>
          <a:prstGeom prst="rect">
            <a:avLst/>
          </a:prstGeom>
        </p:spPr>
      </p:pic>
    </p:spTree>
    <p:extLst>
      <p:ext uri="{BB962C8B-B14F-4D97-AF65-F5344CB8AC3E}">
        <p14:creationId xmlns:p14="http://schemas.microsoft.com/office/powerpoint/2010/main" val="130145738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Tx" preserve="1">
  <p:cSld name="Innhold med tekst">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D11E09AA-F784-7843-AF76-F1F5C10CA690}"/>
              </a:ext>
            </a:extLst>
          </p:cNvPr>
          <p:cNvSpPr>
            <a:spLocks noGrp="1"/>
          </p:cNvSpPr>
          <p:nvPr>
            <p:ph type="title"/>
          </p:nvPr>
        </p:nvSpPr>
        <p:spPr>
          <a:xfrm>
            <a:off x="839788" y="457200"/>
            <a:ext cx="3932237" cy="1600200"/>
          </a:xfrm>
        </p:spPr>
        <p:txBody>
          <a:bodyPr anchor="b"/>
          <a:lstStyle>
            <a:lvl1pPr>
              <a:defRPr sz="3200"/>
            </a:lvl1pPr>
          </a:lstStyle>
          <a:p>
            <a:r>
              <a:rPr lang="nb-NO" smtClean="0"/>
              <a:t>Klikk for å redigere tittelstil</a:t>
            </a:r>
            <a:endParaRPr lang="nb-NO"/>
          </a:p>
        </p:txBody>
      </p:sp>
      <p:sp>
        <p:nvSpPr>
          <p:cNvPr id="3" name="Plassholder for innhold 2">
            <a:extLst>
              <a:ext uri="{FF2B5EF4-FFF2-40B4-BE49-F238E27FC236}">
                <a16:creationId xmlns:a16="http://schemas.microsoft.com/office/drawing/2014/main" id="{62941B3E-7B61-9942-971E-6A4275BB11D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b-NO" smtClean="0"/>
              <a:t>Rediger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tekst 3">
            <a:extLst>
              <a:ext uri="{FF2B5EF4-FFF2-40B4-BE49-F238E27FC236}">
                <a16:creationId xmlns:a16="http://schemas.microsoft.com/office/drawing/2014/main" id="{46C6C3EE-1C5E-2B43-AD4B-48A5DC01896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b-NO" smtClean="0"/>
              <a:t>Rediger tekststiler i malen</a:t>
            </a:r>
          </a:p>
        </p:txBody>
      </p:sp>
      <p:sp>
        <p:nvSpPr>
          <p:cNvPr id="5" name="Plassholder for dato 4">
            <a:extLst>
              <a:ext uri="{FF2B5EF4-FFF2-40B4-BE49-F238E27FC236}">
                <a16:creationId xmlns:a16="http://schemas.microsoft.com/office/drawing/2014/main" id="{066279E4-A95D-494F-B5C0-48C6AAEC0C85}"/>
              </a:ext>
            </a:extLst>
          </p:cNvPr>
          <p:cNvSpPr>
            <a:spLocks noGrp="1"/>
          </p:cNvSpPr>
          <p:nvPr>
            <p:ph type="dt" sz="half" idx="10"/>
          </p:nvPr>
        </p:nvSpPr>
        <p:spPr/>
        <p:txBody>
          <a:bodyPr/>
          <a:lstStyle/>
          <a:p>
            <a:fld id="{DA89F13E-7433-AD44-943B-226CAB9E3968}" type="datetimeFigureOut">
              <a:rPr lang="nb-NO" smtClean="0"/>
              <a:t>02.09.2020</a:t>
            </a:fld>
            <a:endParaRPr lang="nb-NO"/>
          </a:p>
        </p:txBody>
      </p:sp>
      <p:sp>
        <p:nvSpPr>
          <p:cNvPr id="6" name="Plassholder for bunntekst 5">
            <a:extLst>
              <a:ext uri="{FF2B5EF4-FFF2-40B4-BE49-F238E27FC236}">
                <a16:creationId xmlns:a16="http://schemas.microsoft.com/office/drawing/2014/main" id="{D8BEA9F2-7015-1F45-85F0-950A233AF580}"/>
              </a:ext>
            </a:extLst>
          </p:cNvPr>
          <p:cNvSpPr>
            <a:spLocks noGrp="1"/>
          </p:cNvSpPr>
          <p:nvPr>
            <p:ph type="ftr" sz="quarter" idx="11"/>
          </p:nvPr>
        </p:nvSpPr>
        <p:spPr/>
        <p:txBody>
          <a:bodyPr/>
          <a:lstStyle/>
          <a:p>
            <a:endParaRPr lang="nb-NO"/>
          </a:p>
        </p:txBody>
      </p:sp>
      <p:sp>
        <p:nvSpPr>
          <p:cNvPr id="7" name="Plassholder for lysbildenummer 6">
            <a:extLst>
              <a:ext uri="{FF2B5EF4-FFF2-40B4-BE49-F238E27FC236}">
                <a16:creationId xmlns:a16="http://schemas.microsoft.com/office/drawing/2014/main" id="{E934AD8B-F318-F843-94DD-61BEBF35500A}"/>
              </a:ext>
            </a:extLst>
          </p:cNvPr>
          <p:cNvSpPr>
            <a:spLocks noGrp="1"/>
          </p:cNvSpPr>
          <p:nvPr>
            <p:ph type="sldNum" sz="quarter" idx="12"/>
          </p:nvPr>
        </p:nvSpPr>
        <p:spPr/>
        <p:txBody>
          <a:bodyPr/>
          <a:lstStyle/>
          <a:p>
            <a:fld id="{8725909A-6E04-0740-90F1-7980387B509A}" type="slidenum">
              <a:rPr lang="nb-NO" smtClean="0"/>
              <a:t>‹#›</a:t>
            </a:fld>
            <a:endParaRPr lang="nb-NO"/>
          </a:p>
        </p:txBody>
      </p:sp>
    </p:spTree>
    <p:extLst>
      <p:ext uri="{BB962C8B-B14F-4D97-AF65-F5344CB8AC3E}">
        <p14:creationId xmlns:p14="http://schemas.microsoft.com/office/powerpoint/2010/main" val="207637213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Bilde med tekst">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D4609725-4C45-974D-824E-69A856778604}"/>
              </a:ext>
            </a:extLst>
          </p:cNvPr>
          <p:cNvSpPr>
            <a:spLocks noGrp="1"/>
          </p:cNvSpPr>
          <p:nvPr>
            <p:ph type="title"/>
          </p:nvPr>
        </p:nvSpPr>
        <p:spPr>
          <a:xfrm>
            <a:off x="839788" y="457200"/>
            <a:ext cx="3932237" cy="1600200"/>
          </a:xfrm>
        </p:spPr>
        <p:txBody>
          <a:bodyPr anchor="b"/>
          <a:lstStyle>
            <a:lvl1pPr>
              <a:defRPr sz="3200"/>
            </a:lvl1pPr>
          </a:lstStyle>
          <a:p>
            <a:r>
              <a:rPr lang="nb-NO" smtClean="0"/>
              <a:t>Klikk for å redigere tittelstil</a:t>
            </a:r>
            <a:endParaRPr lang="nb-NO"/>
          </a:p>
        </p:txBody>
      </p:sp>
      <p:sp>
        <p:nvSpPr>
          <p:cNvPr id="3" name="Plassholder for bilde 2">
            <a:extLst>
              <a:ext uri="{FF2B5EF4-FFF2-40B4-BE49-F238E27FC236}">
                <a16:creationId xmlns:a16="http://schemas.microsoft.com/office/drawing/2014/main" id="{FA63FF9E-5285-314A-8CF5-EEB89FFE029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b-NO" smtClean="0"/>
              <a:t>Klikk ikonet for å legge til et bilde</a:t>
            </a:r>
            <a:endParaRPr lang="nb-NO"/>
          </a:p>
        </p:txBody>
      </p:sp>
      <p:sp>
        <p:nvSpPr>
          <p:cNvPr id="4" name="Plassholder for tekst 3">
            <a:extLst>
              <a:ext uri="{FF2B5EF4-FFF2-40B4-BE49-F238E27FC236}">
                <a16:creationId xmlns:a16="http://schemas.microsoft.com/office/drawing/2014/main" id="{40CE39C3-2AA4-5244-9A2D-DB3B64A1528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b-NO" smtClean="0"/>
              <a:t>Rediger tekststiler i malen</a:t>
            </a:r>
          </a:p>
        </p:txBody>
      </p:sp>
      <p:sp>
        <p:nvSpPr>
          <p:cNvPr id="5" name="Plassholder for dato 4">
            <a:extLst>
              <a:ext uri="{FF2B5EF4-FFF2-40B4-BE49-F238E27FC236}">
                <a16:creationId xmlns:a16="http://schemas.microsoft.com/office/drawing/2014/main" id="{1D2AF465-F61C-4E4D-858F-514DDF4A7AE1}"/>
              </a:ext>
            </a:extLst>
          </p:cNvPr>
          <p:cNvSpPr>
            <a:spLocks noGrp="1"/>
          </p:cNvSpPr>
          <p:nvPr>
            <p:ph type="dt" sz="half" idx="10"/>
          </p:nvPr>
        </p:nvSpPr>
        <p:spPr/>
        <p:txBody>
          <a:bodyPr/>
          <a:lstStyle/>
          <a:p>
            <a:fld id="{DA89F13E-7433-AD44-943B-226CAB9E3968}" type="datetimeFigureOut">
              <a:rPr lang="nb-NO" smtClean="0"/>
              <a:t>02.09.2020</a:t>
            </a:fld>
            <a:endParaRPr lang="nb-NO"/>
          </a:p>
        </p:txBody>
      </p:sp>
      <p:sp>
        <p:nvSpPr>
          <p:cNvPr id="6" name="Plassholder for bunntekst 5">
            <a:extLst>
              <a:ext uri="{FF2B5EF4-FFF2-40B4-BE49-F238E27FC236}">
                <a16:creationId xmlns:a16="http://schemas.microsoft.com/office/drawing/2014/main" id="{D5394162-ECD8-7945-865B-7F1F64159711}"/>
              </a:ext>
            </a:extLst>
          </p:cNvPr>
          <p:cNvSpPr>
            <a:spLocks noGrp="1"/>
          </p:cNvSpPr>
          <p:nvPr>
            <p:ph type="ftr" sz="quarter" idx="11"/>
          </p:nvPr>
        </p:nvSpPr>
        <p:spPr/>
        <p:txBody>
          <a:bodyPr/>
          <a:lstStyle/>
          <a:p>
            <a:endParaRPr lang="nb-NO"/>
          </a:p>
        </p:txBody>
      </p:sp>
      <p:sp>
        <p:nvSpPr>
          <p:cNvPr id="7" name="Plassholder for lysbildenummer 6">
            <a:extLst>
              <a:ext uri="{FF2B5EF4-FFF2-40B4-BE49-F238E27FC236}">
                <a16:creationId xmlns:a16="http://schemas.microsoft.com/office/drawing/2014/main" id="{86562E3F-A4CE-2041-A55F-08EFD70FFF04}"/>
              </a:ext>
            </a:extLst>
          </p:cNvPr>
          <p:cNvSpPr>
            <a:spLocks noGrp="1"/>
          </p:cNvSpPr>
          <p:nvPr>
            <p:ph type="sldNum" sz="quarter" idx="12"/>
          </p:nvPr>
        </p:nvSpPr>
        <p:spPr/>
        <p:txBody>
          <a:bodyPr/>
          <a:lstStyle/>
          <a:p>
            <a:fld id="{8725909A-6E04-0740-90F1-7980387B509A}" type="slidenum">
              <a:rPr lang="nb-NO" smtClean="0"/>
              <a:t>‹#›</a:t>
            </a:fld>
            <a:endParaRPr lang="nb-NO"/>
          </a:p>
        </p:txBody>
      </p:sp>
    </p:spTree>
    <p:extLst>
      <p:ext uri="{BB962C8B-B14F-4D97-AF65-F5344CB8AC3E}">
        <p14:creationId xmlns:p14="http://schemas.microsoft.com/office/powerpoint/2010/main" val="1773383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tel og loddrett tekst">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AAD42566-4768-9B46-AFF6-FF46A8313340}"/>
              </a:ext>
            </a:extLst>
          </p:cNvPr>
          <p:cNvSpPr>
            <a:spLocks noGrp="1"/>
          </p:cNvSpPr>
          <p:nvPr>
            <p:ph type="title"/>
          </p:nvPr>
        </p:nvSpPr>
        <p:spPr/>
        <p:txBody>
          <a:bodyPr/>
          <a:lstStyle/>
          <a:p>
            <a:r>
              <a:rPr lang="nb-NO" smtClean="0"/>
              <a:t>Klikk for å redigere tittelstil</a:t>
            </a:r>
            <a:endParaRPr lang="nb-NO"/>
          </a:p>
        </p:txBody>
      </p:sp>
      <p:sp>
        <p:nvSpPr>
          <p:cNvPr id="3" name="Plassholder for loddrett tekst 2">
            <a:extLst>
              <a:ext uri="{FF2B5EF4-FFF2-40B4-BE49-F238E27FC236}">
                <a16:creationId xmlns:a16="http://schemas.microsoft.com/office/drawing/2014/main" id="{DAC1D3E1-B9C2-784F-88E4-AEF167E24658}"/>
              </a:ext>
            </a:extLst>
          </p:cNvPr>
          <p:cNvSpPr>
            <a:spLocks noGrp="1"/>
          </p:cNvSpPr>
          <p:nvPr>
            <p:ph type="body" orient="vert" idx="1"/>
          </p:nvPr>
        </p:nvSpPr>
        <p:spPr/>
        <p:txBody>
          <a:bodyPr vert="eaVert"/>
          <a:lstStyle/>
          <a:p>
            <a:pPr lvl="0"/>
            <a:r>
              <a:rPr lang="nb-NO" smtClean="0"/>
              <a:t>Rediger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dato 3">
            <a:extLst>
              <a:ext uri="{FF2B5EF4-FFF2-40B4-BE49-F238E27FC236}">
                <a16:creationId xmlns:a16="http://schemas.microsoft.com/office/drawing/2014/main" id="{29A5C4AD-40E5-9149-ADE1-C81DB1FDCF26}"/>
              </a:ext>
            </a:extLst>
          </p:cNvPr>
          <p:cNvSpPr>
            <a:spLocks noGrp="1"/>
          </p:cNvSpPr>
          <p:nvPr>
            <p:ph type="dt" sz="half" idx="10"/>
          </p:nvPr>
        </p:nvSpPr>
        <p:spPr/>
        <p:txBody>
          <a:bodyPr/>
          <a:lstStyle/>
          <a:p>
            <a:fld id="{DA89F13E-7433-AD44-943B-226CAB9E3968}" type="datetimeFigureOut">
              <a:rPr lang="nb-NO" smtClean="0"/>
              <a:t>02.09.2020</a:t>
            </a:fld>
            <a:endParaRPr lang="nb-NO"/>
          </a:p>
        </p:txBody>
      </p:sp>
      <p:sp>
        <p:nvSpPr>
          <p:cNvPr id="5" name="Plassholder for bunntekst 4">
            <a:extLst>
              <a:ext uri="{FF2B5EF4-FFF2-40B4-BE49-F238E27FC236}">
                <a16:creationId xmlns:a16="http://schemas.microsoft.com/office/drawing/2014/main" id="{780B98C6-809E-6948-BAF6-43E891F2C13A}"/>
              </a:ext>
            </a:extLst>
          </p:cNvPr>
          <p:cNvSpPr>
            <a:spLocks noGrp="1"/>
          </p:cNvSpPr>
          <p:nvPr>
            <p:ph type="ftr" sz="quarter" idx="11"/>
          </p:nvPr>
        </p:nvSpPr>
        <p:spPr/>
        <p:txBody>
          <a:bodyPr/>
          <a:lstStyle/>
          <a:p>
            <a:endParaRPr lang="nb-NO"/>
          </a:p>
        </p:txBody>
      </p:sp>
      <p:sp>
        <p:nvSpPr>
          <p:cNvPr id="6" name="Plassholder for lysbildenummer 5">
            <a:extLst>
              <a:ext uri="{FF2B5EF4-FFF2-40B4-BE49-F238E27FC236}">
                <a16:creationId xmlns:a16="http://schemas.microsoft.com/office/drawing/2014/main" id="{C03A929C-DC22-F942-AD31-7CDFF0FFF7C9}"/>
              </a:ext>
            </a:extLst>
          </p:cNvPr>
          <p:cNvSpPr>
            <a:spLocks noGrp="1"/>
          </p:cNvSpPr>
          <p:nvPr>
            <p:ph type="sldNum" sz="quarter" idx="12"/>
          </p:nvPr>
        </p:nvSpPr>
        <p:spPr/>
        <p:txBody>
          <a:bodyPr/>
          <a:lstStyle/>
          <a:p>
            <a:fld id="{8725909A-6E04-0740-90F1-7980387B509A}" type="slidenum">
              <a:rPr lang="nb-NO" smtClean="0"/>
              <a:t>‹#›</a:t>
            </a:fld>
            <a:endParaRPr lang="nb-NO"/>
          </a:p>
        </p:txBody>
      </p:sp>
    </p:spTree>
    <p:extLst>
      <p:ext uri="{BB962C8B-B14F-4D97-AF65-F5344CB8AC3E}">
        <p14:creationId xmlns:p14="http://schemas.microsoft.com/office/powerpoint/2010/main" val="305821002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Loddrett tittel og tekst">
    <p:spTree>
      <p:nvGrpSpPr>
        <p:cNvPr id="1" name=""/>
        <p:cNvGrpSpPr/>
        <p:nvPr/>
      </p:nvGrpSpPr>
      <p:grpSpPr>
        <a:xfrm>
          <a:off x="0" y="0"/>
          <a:ext cx="0" cy="0"/>
          <a:chOff x="0" y="0"/>
          <a:chExt cx="0" cy="0"/>
        </a:xfrm>
      </p:grpSpPr>
      <p:sp>
        <p:nvSpPr>
          <p:cNvPr id="2" name="Loddrett tittel 1">
            <a:extLst>
              <a:ext uri="{FF2B5EF4-FFF2-40B4-BE49-F238E27FC236}">
                <a16:creationId xmlns:a16="http://schemas.microsoft.com/office/drawing/2014/main" id="{1E658D50-C9C4-0E4E-BBDA-89F36C2E3368}"/>
              </a:ext>
            </a:extLst>
          </p:cNvPr>
          <p:cNvSpPr>
            <a:spLocks noGrp="1"/>
          </p:cNvSpPr>
          <p:nvPr>
            <p:ph type="title" orient="vert"/>
          </p:nvPr>
        </p:nvSpPr>
        <p:spPr>
          <a:xfrm>
            <a:off x="8724900" y="365125"/>
            <a:ext cx="2628900" cy="5811838"/>
          </a:xfrm>
        </p:spPr>
        <p:txBody>
          <a:bodyPr vert="eaVert"/>
          <a:lstStyle/>
          <a:p>
            <a:r>
              <a:rPr lang="nb-NO" smtClean="0"/>
              <a:t>Klikk for å redigere tittelstil</a:t>
            </a:r>
            <a:endParaRPr lang="nb-NO"/>
          </a:p>
        </p:txBody>
      </p:sp>
      <p:sp>
        <p:nvSpPr>
          <p:cNvPr id="3" name="Plassholder for loddrett tekst 2">
            <a:extLst>
              <a:ext uri="{FF2B5EF4-FFF2-40B4-BE49-F238E27FC236}">
                <a16:creationId xmlns:a16="http://schemas.microsoft.com/office/drawing/2014/main" id="{72CFF7A4-7E83-2E45-82EE-BFA61A279D59}"/>
              </a:ext>
            </a:extLst>
          </p:cNvPr>
          <p:cNvSpPr>
            <a:spLocks noGrp="1"/>
          </p:cNvSpPr>
          <p:nvPr>
            <p:ph type="body" orient="vert" idx="1"/>
          </p:nvPr>
        </p:nvSpPr>
        <p:spPr>
          <a:xfrm>
            <a:off x="838200" y="365125"/>
            <a:ext cx="7734300" cy="5811838"/>
          </a:xfrm>
        </p:spPr>
        <p:txBody>
          <a:bodyPr vert="eaVert"/>
          <a:lstStyle/>
          <a:p>
            <a:pPr lvl="0"/>
            <a:r>
              <a:rPr lang="nb-NO" smtClean="0"/>
              <a:t>Rediger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dato 3">
            <a:extLst>
              <a:ext uri="{FF2B5EF4-FFF2-40B4-BE49-F238E27FC236}">
                <a16:creationId xmlns:a16="http://schemas.microsoft.com/office/drawing/2014/main" id="{DD208DC0-E74B-F748-AA00-FDB066BD190D}"/>
              </a:ext>
            </a:extLst>
          </p:cNvPr>
          <p:cNvSpPr>
            <a:spLocks noGrp="1"/>
          </p:cNvSpPr>
          <p:nvPr>
            <p:ph type="dt" sz="half" idx="10"/>
          </p:nvPr>
        </p:nvSpPr>
        <p:spPr/>
        <p:txBody>
          <a:bodyPr/>
          <a:lstStyle/>
          <a:p>
            <a:fld id="{DA89F13E-7433-AD44-943B-226CAB9E3968}" type="datetimeFigureOut">
              <a:rPr lang="nb-NO" smtClean="0"/>
              <a:t>02.09.2020</a:t>
            </a:fld>
            <a:endParaRPr lang="nb-NO"/>
          </a:p>
        </p:txBody>
      </p:sp>
      <p:sp>
        <p:nvSpPr>
          <p:cNvPr id="5" name="Plassholder for bunntekst 4">
            <a:extLst>
              <a:ext uri="{FF2B5EF4-FFF2-40B4-BE49-F238E27FC236}">
                <a16:creationId xmlns:a16="http://schemas.microsoft.com/office/drawing/2014/main" id="{4CAFE319-53F5-3147-8E69-370A523D29CC}"/>
              </a:ext>
            </a:extLst>
          </p:cNvPr>
          <p:cNvSpPr>
            <a:spLocks noGrp="1"/>
          </p:cNvSpPr>
          <p:nvPr>
            <p:ph type="ftr" sz="quarter" idx="11"/>
          </p:nvPr>
        </p:nvSpPr>
        <p:spPr/>
        <p:txBody>
          <a:bodyPr/>
          <a:lstStyle/>
          <a:p>
            <a:endParaRPr lang="nb-NO"/>
          </a:p>
        </p:txBody>
      </p:sp>
      <p:sp>
        <p:nvSpPr>
          <p:cNvPr id="6" name="Plassholder for lysbildenummer 5">
            <a:extLst>
              <a:ext uri="{FF2B5EF4-FFF2-40B4-BE49-F238E27FC236}">
                <a16:creationId xmlns:a16="http://schemas.microsoft.com/office/drawing/2014/main" id="{D769782D-285F-2444-A54B-B7BB5BD59C2A}"/>
              </a:ext>
            </a:extLst>
          </p:cNvPr>
          <p:cNvSpPr>
            <a:spLocks noGrp="1"/>
          </p:cNvSpPr>
          <p:nvPr>
            <p:ph type="sldNum" sz="quarter" idx="12"/>
          </p:nvPr>
        </p:nvSpPr>
        <p:spPr/>
        <p:txBody>
          <a:bodyPr/>
          <a:lstStyle/>
          <a:p>
            <a:fld id="{8725909A-6E04-0740-90F1-7980387B509A}" type="slidenum">
              <a:rPr lang="nb-NO" smtClean="0"/>
              <a:t>‹#›</a:t>
            </a:fld>
            <a:endParaRPr lang="nb-NO"/>
          </a:p>
        </p:txBody>
      </p:sp>
    </p:spTree>
    <p:extLst>
      <p:ext uri="{BB962C8B-B14F-4D97-AF65-F5344CB8AC3E}">
        <p14:creationId xmlns:p14="http://schemas.microsoft.com/office/powerpoint/2010/main" val="39917881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AEC9FBA7-41E6-C943-9BCD-44F5EB46855D}"/>
              </a:ext>
            </a:extLst>
          </p:cNvPr>
          <p:cNvSpPr>
            <a:spLocks noGrp="1"/>
          </p:cNvSpPr>
          <p:nvPr>
            <p:ph type="title"/>
          </p:nvPr>
        </p:nvSpPr>
        <p:spPr/>
        <p:txBody>
          <a:bodyPr/>
          <a:lstStyle/>
          <a:p>
            <a:r>
              <a:rPr lang="nb-NO" smtClean="0"/>
              <a:t>Klikk for å redigere tittelstil</a:t>
            </a:r>
            <a:endParaRPr lang="nb-NO"/>
          </a:p>
        </p:txBody>
      </p:sp>
      <p:sp>
        <p:nvSpPr>
          <p:cNvPr id="3" name="Plassholder for innhold 2">
            <a:extLst>
              <a:ext uri="{FF2B5EF4-FFF2-40B4-BE49-F238E27FC236}">
                <a16:creationId xmlns:a16="http://schemas.microsoft.com/office/drawing/2014/main" id="{0452C6F6-7C7E-0545-8053-554FFB3DB677}"/>
              </a:ext>
            </a:extLst>
          </p:cNvPr>
          <p:cNvSpPr>
            <a:spLocks noGrp="1"/>
          </p:cNvSpPr>
          <p:nvPr>
            <p:ph idx="1"/>
          </p:nvPr>
        </p:nvSpPr>
        <p:spPr/>
        <p:txBody>
          <a:bodyPr/>
          <a:lstStyle/>
          <a:p>
            <a:pPr lvl="0"/>
            <a:r>
              <a:rPr lang="nb-NO" smtClean="0"/>
              <a:t>Rediger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dato 3">
            <a:extLst>
              <a:ext uri="{FF2B5EF4-FFF2-40B4-BE49-F238E27FC236}">
                <a16:creationId xmlns:a16="http://schemas.microsoft.com/office/drawing/2014/main" id="{9F19BF38-7C0E-D742-A608-838B84032910}"/>
              </a:ext>
            </a:extLst>
          </p:cNvPr>
          <p:cNvSpPr>
            <a:spLocks noGrp="1"/>
          </p:cNvSpPr>
          <p:nvPr>
            <p:ph type="dt" sz="half" idx="10"/>
          </p:nvPr>
        </p:nvSpPr>
        <p:spPr/>
        <p:txBody>
          <a:bodyPr/>
          <a:lstStyle/>
          <a:p>
            <a:fld id="{DA89F13E-7433-AD44-943B-226CAB9E3968}" type="datetimeFigureOut">
              <a:rPr lang="nb-NO" smtClean="0"/>
              <a:t>02.09.2020</a:t>
            </a:fld>
            <a:endParaRPr lang="nb-NO"/>
          </a:p>
        </p:txBody>
      </p:sp>
      <p:sp>
        <p:nvSpPr>
          <p:cNvPr id="5" name="Plassholder for bunntekst 4">
            <a:extLst>
              <a:ext uri="{FF2B5EF4-FFF2-40B4-BE49-F238E27FC236}">
                <a16:creationId xmlns:a16="http://schemas.microsoft.com/office/drawing/2014/main" id="{4D46AAD2-377D-CE4A-A78F-CC05DDAF1ACE}"/>
              </a:ext>
            </a:extLst>
          </p:cNvPr>
          <p:cNvSpPr>
            <a:spLocks noGrp="1"/>
          </p:cNvSpPr>
          <p:nvPr>
            <p:ph type="ftr" sz="quarter" idx="11"/>
          </p:nvPr>
        </p:nvSpPr>
        <p:spPr/>
        <p:txBody>
          <a:bodyPr/>
          <a:lstStyle/>
          <a:p>
            <a:endParaRPr lang="nb-NO"/>
          </a:p>
        </p:txBody>
      </p:sp>
      <p:sp>
        <p:nvSpPr>
          <p:cNvPr id="6" name="Plassholder for lysbildenummer 5">
            <a:extLst>
              <a:ext uri="{FF2B5EF4-FFF2-40B4-BE49-F238E27FC236}">
                <a16:creationId xmlns:a16="http://schemas.microsoft.com/office/drawing/2014/main" id="{DD7291D6-3B57-4443-854E-B16C15C9D3A8}"/>
              </a:ext>
            </a:extLst>
          </p:cNvPr>
          <p:cNvSpPr>
            <a:spLocks noGrp="1"/>
          </p:cNvSpPr>
          <p:nvPr>
            <p:ph type="sldNum" sz="quarter" idx="12"/>
          </p:nvPr>
        </p:nvSpPr>
        <p:spPr/>
        <p:txBody>
          <a:bodyPr/>
          <a:lstStyle/>
          <a:p>
            <a:fld id="{8725909A-6E04-0740-90F1-7980387B509A}" type="slidenum">
              <a:rPr lang="nb-NO" smtClean="0"/>
              <a:t>‹#›</a:t>
            </a:fld>
            <a:endParaRPr lang="nb-NO"/>
          </a:p>
        </p:txBody>
      </p:sp>
    </p:spTree>
    <p:extLst>
      <p:ext uri="{BB962C8B-B14F-4D97-AF65-F5344CB8AC3E}">
        <p14:creationId xmlns:p14="http://schemas.microsoft.com/office/powerpoint/2010/main" val="30384628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itle" preserve="1">
  <p:cSld name="Tittellysbilde - Hvit">
    <p:bg>
      <p:bgPr>
        <a:solidFill>
          <a:schemeClr val="bg1"/>
        </a:solidFill>
        <a:effectLst/>
      </p:bgPr>
    </p:bg>
    <p:spTree>
      <p:nvGrpSpPr>
        <p:cNvPr id="1" name=""/>
        <p:cNvGrpSpPr/>
        <p:nvPr/>
      </p:nvGrpSpPr>
      <p:grpSpPr>
        <a:xfrm>
          <a:off x="0" y="0"/>
          <a:ext cx="0" cy="0"/>
          <a:chOff x="0" y="0"/>
          <a:chExt cx="0" cy="0"/>
        </a:xfrm>
      </p:grpSpPr>
      <p:pic>
        <p:nvPicPr>
          <p:cNvPr id="10" name="Bilde 9">
            <a:extLst>
              <a:ext uri="{FF2B5EF4-FFF2-40B4-BE49-F238E27FC236}">
                <a16:creationId xmlns:a16="http://schemas.microsoft.com/office/drawing/2014/main" id="{E153C832-2D45-9242-963F-DAE9C7CFED3E}"/>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r="50000" b="50029"/>
          <a:stretch/>
        </p:blipFill>
        <p:spPr>
          <a:xfrm>
            <a:off x="7355400" y="2024221"/>
            <a:ext cx="4836600" cy="4833779"/>
          </a:xfrm>
          <a:prstGeom prst="rect">
            <a:avLst/>
          </a:prstGeom>
        </p:spPr>
      </p:pic>
      <p:sp>
        <p:nvSpPr>
          <p:cNvPr id="2" name="Tittel 1">
            <a:extLst>
              <a:ext uri="{FF2B5EF4-FFF2-40B4-BE49-F238E27FC236}">
                <a16:creationId xmlns:a16="http://schemas.microsoft.com/office/drawing/2014/main" id="{1B92C26F-7F53-C14B-B289-0792A6608CAE}"/>
              </a:ext>
            </a:extLst>
          </p:cNvPr>
          <p:cNvSpPr>
            <a:spLocks noGrp="1"/>
          </p:cNvSpPr>
          <p:nvPr>
            <p:ph type="ctrTitle"/>
          </p:nvPr>
        </p:nvSpPr>
        <p:spPr>
          <a:xfrm>
            <a:off x="1448970" y="1122363"/>
            <a:ext cx="9134622" cy="1803717"/>
          </a:xfrm>
        </p:spPr>
        <p:txBody>
          <a:bodyPr anchor="b" anchorCtr="0">
            <a:normAutofit/>
          </a:bodyPr>
          <a:lstStyle>
            <a:lvl1pPr algn="l">
              <a:defRPr sz="4800" b="1">
                <a:solidFill>
                  <a:schemeClr val="tx2"/>
                </a:solidFill>
              </a:defRPr>
            </a:lvl1pPr>
          </a:lstStyle>
          <a:p>
            <a:r>
              <a:rPr lang="nb-NO" smtClean="0"/>
              <a:t>Klikk for å redigere tittelstil</a:t>
            </a:r>
            <a:endParaRPr lang="nb-NO" dirty="0"/>
          </a:p>
        </p:txBody>
      </p:sp>
      <p:sp>
        <p:nvSpPr>
          <p:cNvPr id="3" name="Undertittel 2">
            <a:extLst>
              <a:ext uri="{FF2B5EF4-FFF2-40B4-BE49-F238E27FC236}">
                <a16:creationId xmlns:a16="http://schemas.microsoft.com/office/drawing/2014/main" id="{6AE6A5A5-BED6-5143-86AB-460B6B37391D}"/>
              </a:ext>
            </a:extLst>
          </p:cNvPr>
          <p:cNvSpPr>
            <a:spLocks noGrp="1"/>
          </p:cNvSpPr>
          <p:nvPr>
            <p:ph type="subTitle" idx="1"/>
          </p:nvPr>
        </p:nvSpPr>
        <p:spPr>
          <a:xfrm>
            <a:off x="1448970" y="3602038"/>
            <a:ext cx="9134622" cy="1655762"/>
          </a:xfrm>
        </p:spPr>
        <p:txBody>
          <a:bodyPr/>
          <a:lstStyle>
            <a:lvl1pPr marL="0" indent="0" algn="l">
              <a:buNone/>
              <a:defRPr sz="240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b-NO" smtClean="0"/>
              <a:t>Klikk for å redigere undertittelstil i malen</a:t>
            </a:r>
            <a:endParaRPr lang="nb-NO" dirty="0"/>
          </a:p>
        </p:txBody>
      </p:sp>
      <p:sp>
        <p:nvSpPr>
          <p:cNvPr id="4" name="Plassholder for dato 3">
            <a:extLst>
              <a:ext uri="{FF2B5EF4-FFF2-40B4-BE49-F238E27FC236}">
                <a16:creationId xmlns:a16="http://schemas.microsoft.com/office/drawing/2014/main" id="{173CE523-8A75-3248-9DA6-4FBCB7D88AF2}"/>
              </a:ext>
            </a:extLst>
          </p:cNvPr>
          <p:cNvSpPr>
            <a:spLocks noGrp="1"/>
          </p:cNvSpPr>
          <p:nvPr>
            <p:ph type="dt" sz="half" idx="10"/>
          </p:nvPr>
        </p:nvSpPr>
        <p:spPr/>
        <p:txBody>
          <a:bodyPr/>
          <a:lstStyle/>
          <a:p>
            <a:fld id="{DA89F13E-7433-AD44-943B-226CAB9E3968}" type="datetimeFigureOut">
              <a:rPr lang="nb-NO" smtClean="0"/>
              <a:t>02.09.2020</a:t>
            </a:fld>
            <a:endParaRPr lang="nb-NO"/>
          </a:p>
        </p:txBody>
      </p:sp>
      <p:sp>
        <p:nvSpPr>
          <p:cNvPr id="5" name="Plassholder for bunntekst 4">
            <a:extLst>
              <a:ext uri="{FF2B5EF4-FFF2-40B4-BE49-F238E27FC236}">
                <a16:creationId xmlns:a16="http://schemas.microsoft.com/office/drawing/2014/main" id="{811DF22D-D0D4-0E48-B228-D7E1C05C9E38}"/>
              </a:ext>
            </a:extLst>
          </p:cNvPr>
          <p:cNvSpPr>
            <a:spLocks noGrp="1"/>
          </p:cNvSpPr>
          <p:nvPr>
            <p:ph type="ftr" sz="quarter" idx="11"/>
          </p:nvPr>
        </p:nvSpPr>
        <p:spPr/>
        <p:txBody>
          <a:bodyPr/>
          <a:lstStyle/>
          <a:p>
            <a:endParaRPr lang="nb-NO"/>
          </a:p>
        </p:txBody>
      </p:sp>
      <p:sp>
        <p:nvSpPr>
          <p:cNvPr id="6" name="Plassholder for lysbildenummer 5">
            <a:extLst>
              <a:ext uri="{FF2B5EF4-FFF2-40B4-BE49-F238E27FC236}">
                <a16:creationId xmlns:a16="http://schemas.microsoft.com/office/drawing/2014/main" id="{8CACCF5C-1F08-8446-B3CB-BE8A4E8ED901}"/>
              </a:ext>
            </a:extLst>
          </p:cNvPr>
          <p:cNvSpPr>
            <a:spLocks noGrp="1"/>
          </p:cNvSpPr>
          <p:nvPr>
            <p:ph type="sldNum" sz="quarter" idx="12"/>
          </p:nvPr>
        </p:nvSpPr>
        <p:spPr/>
        <p:txBody>
          <a:bodyPr/>
          <a:lstStyle/>
          <a:p>
            <a:fld id="{8725909A-6E04-0740-90F1-7980387B509A}" type="slidenum">
              <a:rPr lang="nb-NO" smtClean="0"/>
              <a:t>‹#›</a:t>
            </a:fld>
            <a:endParaRPr lang="nb-NO"/>
          </a:p>
        </p:txBody>
      </p:sp>
      <p:pic>
        <p:nvPicPr>
          <p:cNvPr id="15" name="Bilde 14">
            <a:extLst>
              <a:ext uri="{FF2B5EF4-FFF2-40B4-BE49-F238E27FC236}">
                <a16:creationId xmlns:a16="http://schemas.microsoft.com/office/drawing/2014/main" id="{457C1FD1-C72D-B941-8128-0E8368527EA3}"/>
              </a:ext>
            </a:extLst>
          </p:cNvPr>
          <p:cNvPicPr>
            <a:picLocks noChangeAspect="1"/>
          </p:cNvPicPr>
          <p:nvPr userDrawn="1"/>
        </p:nvPicPr>
        <p:blipFill>
          <a:blip r:embed="rId3" cstate="hqprint">
            <a:extLst>
              <a:ext uri="{28A0092B-C50C-407E-A947-70E740481C1C}">
                <a14:useLocalDpi xmlns:a14="http://schemas.microsoft.com/office/drawing/2010/main" val="0"/>
              </a:ext>
            </a:extLst>
          </a:blip>
          <a:stretch>
            <a:fillRect/>
          </a:stretch>
        </p:blipFill>
        <p:spPr>
          <a:xfrm>
            <a:off x="558018" y="548094"/>
            <a:ext cx="2719753" cy="317771"/>
          </a:xfrm>
          <a:prstGeom prst="rect">
            <a:avLst/>
          </a:prstGeom>
        </p:spPr>
      </p:pic>
    </p:spTree>
    <p:extLst>
      <p:ext uri="{BB962C8B-B14F-4D97-AF65-F5344CB8AC3E}">
        <p14:creationId xmlns:p14="http://schemas.microsoft.com/office/powerpoint/2010/main" val="37375068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itle" preserve="1">
  <p:cSld name="Tittellysbilde - Lite kors">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1B92C26F-7F53-C14B-B289-0792A6608CAE}"/>
              </a:ext>
            </a:extLst>
          </p:cNvPr>
          <p:cNvSpPr>
            <a:spLocks noGrp="1"/>
          </p:cNvSpPr>
          <p:nvPr>
            <p:ph type="ctrTitle"/>
          </p:nvPr>
        </p:nvSpPr>
        <p:spPr>
          <a:xfrm>
            <a:off x="1448970" y="1122363"/>
            <a:ext cx="9134622" cy="1803717"/>
          </a:xfrm>
        </p:spPr>
        <p:txBody>
          <a:bodyPr anchor="b" anchorCtr="0">
            <a:normAutofit/>
          </a:bodyPr>
          <a:lstStyle>
            <a:lvl1pPr algn="l">
              <a:defRPr sz="4800" b="1">
                <a:solidFill>
                  <a:schemeClr val="bg1"/>
                </a:solidFill>
              </a:defRPr>
            </a:lvl1pPr>
          </a:lstStyle>
          <a:p>
            <a:r>
              <a:rPr lang="nb-NO" smtClean="0"/>
              <a:t>Klikk for å redigere tittelstil</a:t>
            </a:r>
            <a:endParaRPr lang="nb-NO" dirty="0"/>
          </a:p>
        </p:txBody>
      </p:sp>
      <p:sp>
        <p:nvSpPr>
          <p:cNvPr id="3" name="Undertittel 2">
            <a:extLst>
              <a:ext uri="{FF2B5EF4-FFF2-40B4-BE49-F238E27FC236}">
                <a16:creationId xmlns:a16="http://schemas.microsoft.com/office/drawing/2014/main" id="{6AE6A5A5-BED6-5143-86AB-460B6B37391D}"/>
              </a:ext>
            </a:extLst>
          </p:cNvPr>
          <p:cNvSpPr>
            <a:spLocks noGrp="1"/>
          </p:cNvSpPr>
          <p:nvPr>
            <p:ph type="subTitle" idx="1"/>
          </p:nvPr>
        </p:nvSpPr>
        <p:spPr>
          <a:xfrm>
            <a:off x="1448970" y="3602038"/>
            <a:ext cx="9134622" cy="1655762"/>
          </a:xfrm>
        </p:spPr>
        <p:txBody>
          <a:bodyPr/>
          <a:lstStyle>
            <a:lvl1pPr marL="0" indent="0" algn="l">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b-NO" smtClean="0"/>
              <a:t>Klikk for å redigere undertittelstil i malen</a:t>
            </a:r>
            <a:endParaRPr lang="nb-NO" dirty="0"/>
          </a:p>
        </p:txBody>
      </p:sp>
      <p:sp>
        <p:nvSpPr>
          <p:cNvPr id="4" name="Plassholder for dato 3">
            <a:extLst>
              <a:ext uri="{FF2B5EF4-FFF2-40B4-BE49-F238E27FC236}">
                <a16:creationId xmlns:a16="http://schemas.microsoft.com/office/drawing/2014/main" id="{173CE523-8A75-3248-9DA6-4FBCB7D88AF2}"/>
              </a:ext>
            </a:extLst>
          </p:cNvPr>
          <p:cNvSpPr>
            <a:spLocks noGrp="1"/>
          </p:cNvSpPr>
          <p:nvPr>
            <p:ph type="dt" sz="half" idx="10"/>
          </p:nvPr>
        </p:nvSpPr>
        <p:spPr/>
        <p:txBody>
          <a:bodyPr/>
          <a:lstStyle/>
          <a:p>
            <a:fld id="{DA89F13E-7433-AD44-943B-226CAB9E3968}" type="datetimeFigureOut">
              <a:rPr lang="nb-NO" smtClean="0"/>
              <a:t>02.09.2020</a:t>
            </a:fld>
            <a:endParaRPr lang="nb-NO"/>
          </a:p>
        </p:txBody>
      </p:sp>
      <p:sp>
        <p:nvSpPr>
          <p:cNvPr id="5" name="Plassholder for bunntekst 4">
            <a:extLst>
              <a:ext uri="{FF2B5EF4-FFF2-40B4-BE49-F238E27FC236}">
                <a16:creationId xmlns:a16="http://schemas.microsoft.com/office/drawing/2014/main" id="{811DF22D-D0D4-0E48-B228-D7E1C05C9E38}"/>
              </a:ext>
            </a:extLst>
          </p:cNvPr>
          <p:cNvSpPr>
            <a:spLocks noGrp="1"/>
          </p:cNvSpPr>
          <p:nvPr>
            <p:ph type="ftr" sz="quarter" idx="11"/>
          </p:nvPr>
        </p:nvSpPr>
        <p:spPr/>
        <p:txBody>
          <a:bodyPr/>
          <a:lstStyle/>
          <a:p>
            <a:endParaRPr lang="nb-NO"/>
          </a:p>
        </p:txBody>
      </p:sp>
      <p:sp>
        <p:nvSpPr>
          <p:cNvPr id="6" name="Plassholder for lysbildenummer 5">
            <a:extLst>
              <a:ext uri="{FF2B5EF4-FFF2-40B4-BE49-F238E27FC236}">
                <a16:creationId xmlns:a16="http://schemas.microsoft.com/office/drawing/2014/main" id="{8CACCF5C-1F08-8446-B3CB-BE8A4E8ED901}"/>
              </a:ext>
            </a:extLst>
          </p:cNvPr>
          <p:cNvSpPr>
            <a:spLocks noGrp="1"/>
          </p:cNvSpPr>
          <p:nvPr>
            <p:ph type="sldNum" sz="quarter" idx="12"/>
          </p:nvPr>
        </p:nvSpPr>
        <p:spPr/>
        <p:txBody>
          <a:bodyPr/>
          <a:lstStyle/>
          <a:p>
            <a:fld id="{8725909A-6E04-0740-90F1-7980387B509A}" type="slidenum">
              <a:rPr lang="nb-NO" smtClean="0"/>
              <a:t>‹#›</a:t>
            </a:fld>
            <a:endParaRPr lang="nb-NO"/>
          </a:p>
        </p:txBody>
      </p:sp>
      <p:pic>
        <p:nvPicPr>
          <p:cNvPr id="15" name="Bilde 14">
            <a:extLst>
              <a:ext uri="{FF2B5EF4-FFF2-40B4-BE49-F238E27FC236}">
                <a16:creationId xmlns:a16="http://schemas.microsoft.com/office/drawing/2014/main" id="{457C1FD1-C72D-B941-8128-0E8368527EA3}"/>
              </a:ext>
            </a:extLst>
          </p:cNvPr>
          <p:cNvPicPr>
            <a:picLocks noChangeAspect="1"/>
          </p:cNvPicPr>
          <p:nvPr userDrawn="1"/>
        </p:nvPicPr>
        <p:blipFill>
          <a:blip r:embed="rId3" cstate="hqprint">
            <a:extLst>
              <a:ext uri="{28A0092B-C50C-407E-A947-70E740481C1C}">
                <a14:useLocalDpi xmlns:a14="http://schemas.microsoft.com/office/drawing/2010/main" val="0"/>
              </a:ext>
            </a:extLst>
          </a:blip>
          <a:stretch>
            <a:fillRect/>
          </a:stretch>
        </p:blipFill>
        <p:spPr>
          <a:xfrm>
            <a:off x="558018" y="548094"/>
            <a:ext cx="2719754" cy="317771"/>
          </a:xfrm>
          <a:prstGeom prst="rect">
            <a:avLst/>
          </a:prstGeom>
        </p:spPr>
      </p:pic>
    </p:spTree>
    <p:extLst>
      <p:ext uri="{BB962C8B-B14F-4D97-AF65-F5344CB8AC3E}">
        <p14:creationId xmlns:p14="http://schemas.microsoft.com/office/powerpoint/2010/main" val="20581757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secHead" preserve="1">
  <p:cSld name="Deloverskrift - Outline">
    <p:bg>
      <p:bgPr>
        <a:solidFill>
          <a:schemeClr val="tx2"/>
        </a:solidFill>
        <a:effectLst/>
      </p:bgPr>
    </p:bg>
    <p:spTree>
      <p:nvGrpSpPr>
        <p:cNvPr id="1" name=""/>
        <p:cNvGrpSpPr/>
        <p:nvPr/>
      </p:nvGrpSpPr>
      <p:grpSpPr>
        <a:xfrm>
          <a:off x="0" y="0"/>
          <a:ext cx="0" cy="0"/>
          <a:chOff x="0" y="0"/>
          <a:chExt cx="0" cy="0"/>
        </a:xfrm>
      </p:grpSpPr>
      <p:pic>
        <p:nvPicPr>
          <p:cNvPr id="10" name="Bilde 9">
            <a:extLst>
              <a:ext uri="{FF2B5EF4-FFF2-40B4-BE49-F238E27FC236}">
                <a16:creationId xmlns:a16="http://schemas.microsoft.com/office/drawing/2014/main" id="{C331E2E6-91A3-6B4D-81C7-7604413B37AE}"/>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342907" y="2031102"/>
            <a:ext cx="6068293" cy="6062219"/>
          </a:xfrm>
          <a:prstGeom prst="rect">
            <a:avLst/>
          </a:prstGeom>
        </p:spPr>
      </p:pic>
      <p:sp>
        <p:nvSpPr>
          <p:cNvPr id="2" name="Tittel 1">
            <a:extLst>
              <a:ext uri="{FF2B5EF4-FFF2-40B4-BE49-F238E27FC236}">
                <a16:creationId xmlns:a16="http://schemas.microsoft.com/office/drawing/2014/main" id="{60E85F30-75B4-FF42-AF80-20CFD766FE96}"/>
              </a:ext>
            </a:extLst>
          </p:cNvPr>
          <p:cNvSpPr>
            <a:spLocks noGrp="1"/>
          </p:cNvSpPr>
          <p:nvPr>
            <p:ph type="title"/>
          </p:nvPr>
        </p:nvSpPr>
        <p:spPr>
          <a:xfrm>
            <a:off x="831850" y="1709738"/>
            <a:ext cx="10515600" cy="2852737"/>
          </a:xfrm>
        </p:spPr>
        <p:txBody>
          <a:bodyPr anchor="b">
            <a:normAutofit/>
          </a:bodyPr>
          <a:lstStyle>
            <a:lvl1pPr>
              <a:defRPr sz="4800" b="1">
                <a:solidFill>
                  <a:schemeClr val="bg1"/>
                </a:solidFill>
              </a:defRPr>
            </a:lvl1pPr>
          </a:lstStyle>
          <a:p>
            <a:r>
              <a:rPr lang="nb-NO" smtClean="0"/>
              <a:t>Klikk for å redigere tittelstil</a:t>
            </a:r>
            <a:endParaRPr lang="nb-NO" dirty="0"/>
          </a:p>
        </p:txBody>
      </p:sp>
      <p:sp>
        <p:nvSpPr>
          <p:cNvPr id="3" name="Plassholder for tekst 2">
            <a:extLst>
              <a:ext uri="{FF2B5EF4-FFF2-40B4-BE49-F238E27FC236}">
                <a16:creationId xmlns:a16="http://schemas.microsoft.com/office/drawing/2014/main" id="{27604DED-0A22-4640-8B1A-EA0B4E547BD1}"/>
              </a:ext>
            </a:extLst>
          </p:cNvPr>
          <p:cNvSpPr>
            <a:spLocks noGrp="1"/>
          </p:cNvSpPr>
          <p:nvPr>
            <p:ph type="body" idx="1"/>
          </p:nvPr>
        </p:nvSpPr>
        <p:spPr>
          <a:xfrm>
            <a:off x="831850" y="4589463"/>
            <a:ext cx="10515600" cy="1500187"/>
          </a:xfrm>
        </p:spPr>
        <p:txBody>
          <a:bodyPr/>
          <a:lstStyle>
            <a:lvl1pPr marL="0" indent="0">
              <a:buNone/>
              <a:defRPr sz="2400" b="1">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b-NO" smtClean="0"/>
              <a:t>Rediger tekststiler i malen</a:t>
            </a:r>
          </a:p>
        </p:txBody>
      </p:sp>
      <p:sp>
        <p:nvSpPr>
          <p:cNvPr id="4" name="Plassholder for dato 3">
            <a:extLst>
              <a:ext uri="{FF2B5EF4-FFF2-40B4-BE49-F238E27FC236}">
                <a16:creationId xmlns:a16="http://schemas.microsoft.com/office/drawing/2014/main" id="{38858EF4-CDD5-1440-86E1-4B7C7AA449BB}"/>
              </a:ext>
            </a:extLst>
          </p:cNvPr>
          <p:cNvSpPr>
            <a:spLocks noGrp="1"/>
          </p:cNvSpPr>
          <p:nvPr>
            <p:ph type="dt" sz="half" idx="10"/>
          </p:nvPr>
        </p:nvSpPr>
        <p:spPr/>
        <p:txBody>
          <a:bodyPr/>
          <a:lstStyle/>
          <a:p>
            <a:fld id="{DA89F13E-7433-AD44-943B-226CAB9E3968}" type="datetimeFigureOut">
              <a:rPr lang="nb-NO" smtClean="0"/>
              <a:t>02.09.2020</a:t>
            </a:fld>
            <a:endParaRPr lang="nb-NO"/>
          </a:p>
        </p:txBody>
      </p:sp>
      <p:sp>
        <p:nvSpPr>
          <p:cNvPr id="5" name="Plassholder for bunntekst 4">
            <a:extLst>
              <a:ext uri="{FF2B5EF4-FFF2-40B4-BE49-F238E27FC236}">
                <a16:creationId xmlns:a16="http://schemas.microsoft.com/office/drawing/2014/main" id="{2F194CB1-9586-EF4B-BBB6-8D9442BF7A67}"/>
              </a:ext>
            </a:extLst>
          </p:cNvPr>
          <p:cNvSpPr>
            <a:spLocks noGrp="1"/>
          </p:cNvSpPr>
          <p:nvPr>
            <p:ph type="ftr" sz="quarter" idx="11"/>
          </p:nvPr>
        </p:nvSpPr>
        <p:spPr/>
        <p:txBody>
          <a:bodyPr/>
          <a:lstStyle/>
          <a:p>
            <a:endParaRPr lang="nb-NO"/>
          </a:p>
        </p:txBody>
      </p:sp>
      <p:sp>
        <p:nvSpPr>
          <p:cNvPr id="6" name="Plassholder for lysbildenummer 5">
            <a:extLst>
              <a:ext uri="{FF2B5EF4-FFF2-40B4-BE49-F238E27FC236}">
                <a16:creationId xmlns:a16="http://schemas.microsoft.com/office/drawing/2014/main" id="{B44BB978-85C2-0D4E-9FC4-20CC0C33CF51}"/>
              </a:ext>
            </a:extLst>
          </p:cNvPr>
          <p:cNvSpPr>
            <a:spLocks noGrp="1"/>
          </p:cNvSpPr>
          <p:nvPr>
            <p:ph type="sldNum" sz="quarter" idx="12"/>
          </p:nvPr>
        </p:nvSpPr>
        <p:spPr/>
        <p:txBody>
          <a:bodyPr/>
          <a:lstStyle/>
          <a:p>
            <a:fld id="{8725909A-6E04-0740-90F1-7980387B509A}" type="slidenum">
              <a:rPr lang="nb-NO" smtClean="0"/>
              <a:t>‹#›</a:t>
            </a:fld>
            <a:endParaRPr lang="nb-NO"/>
          </a:p>
        </p:txBody>
      </p:sp>
      <p:pic>
        <p:nvPicPr>
          <p:cNvPr id="11" name="Bilde 10">
            <a:extLst>
              <a:ext uri="{FF2B5EF4-FFF2-40B4-BE49-F238E27FC236}">
                <a16:creationId xmlns:a16="http://schemas.microsoft.com/office/drawing/2014/main" id="{CEDC1AD7-92DB-5F4A-8201-048976253985}"/>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02508" y="6466366"/>
            <a:ext cx="1506647" cy="176034"/>
          </a:xfrm>
          <a:prstGeom prst="rect">
            <a:avLst/>
          </a:prstGeom>
        </p:spPr>
      </p:pic>
    </p:spTree>
    <p:extLst>
      <p:ext uri="{BB962C8B-B14F-4D97-AF65-F5344CB8AC3E}">
        <p14:creationId xmlns:p14="http://schemas.microsoft.com/office/powerpoint/2010/main" val="23766517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secHead" preserve="1">
  <p:cSld name="Deloverskrift - Kors">
    <p:bg>
      <p:bgPr>
        <a:solidFill>
          <a:schemeClr val="tx2"/>
        </a:solidFill>
        <a:effectLst/>
      </p:bgPr>
    </p:bg>
    <p:spTree>
      <p:nvGrpSpPr>
        <p:cNvPr id="1" name=""/>
        <p:cNvGrpSpPr/>
        <p:nvPr/>
      </p:nvGrpSpPr>
      <p:grpSpPr>
        <a:xfrm>
          <a:off x="0" y="0"/>
          <a:ext cx="0" cy="0"/>
          <a:chOff x="0" y="0"/>
          <a:chExt cx="0" cy="0"/>
        </a:xfrm>
      </p:grpSpPr>
      <p:pic>
        <p:nvPicPr>
          <p:cNvPr id="9" name="Bilde 8">
            <a:extLst>
              <a:ext uri="{FF2B5EF4-FFF2-40B4-BE49-F238E27FC236}">
                <a16:creationId xmlns:a16="http://schemas.microsoft.com/office/drawing/2014/main" id="{C9D6672D-8C6A-0C4F-88CF-81912731AD14}"/>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r="49770" b="50000"/>
          <a:stretch/>
        </p:blipFill>
        <p:spPr>
          <a:xfrm>
            <a:off x="7342909" y="2031103"/>
            <a:ext cx="4849092" cy="4826898"/>
          </a:xfrm>
          <a:prstGeom prst="rect">
            <a:avLst/>
          </a:prstGeom>
        </p:spPr>
      </p:pic>
      <p:sp>
        <p:nvSpPr>
          <p:cNvPr id="2" name="Tittel 1">
            <a:extLst>
              <a:ext uri="{FF2B5EF4-FFF2-40B4-BE49-F238E27FC236}">
                <a16:creationId xmlns:a16="http://schemas.microsoft.com/office/drawing/2014/main" id="{60E85F30-75B4-FF42-AF80-20CFD766FE96}"/>
              </a:ext>
            </a:extLst>
          </p:cNvPr>
          <p:cNvSpPr>
            <a:spLocks noGrp="1"/>
          </p:cNvSpPr>
          <p:nvPr>
            <p:ph type="title"/>
          </p:nvPr>
        </p:nvSpPr>
        <p:spPr>
          <a:xfrm>
            <a:off x="831850" y="1709738"/>
            <a:ext cx="10515600" cy="2852737"/>
          </a:xfrm>
        </p:spPr>
        <p:txBody>
          <a:bodyPr anchor="b">
            <a:normAutofit/>
          </a:bodyPr>
          <a:lstStyle>
            <a:lvl1pPr>
              <a:defRPr sz="4800" b="1">
                <a:solidFill>
                  <a:schemeClr val="bg1"/>
                </a:solidFill>
              </a:defRPr>
            </a:lvl1pPr>
          </a:lstStyle>
          <a:p>
            <a:r>
              <a:rPr lang="nb-NO" smtClean="0"/>
              <a:t>Klikk for å redigere tittelstil</a:t>
            </a:r>
            <a:endParaRPr lang="nb-NO" dirty="0"/>
          </a:p>
        </p:txBody>
      </p:sp>
      <p:sp>
        <p:nvSpPr>
          <p:cNvPr id="3" name="Plassholder for tekst 2">
            <a:extLst>
              <a:ext uri="{FF2B5EF4-FFF2-40B4-BE49-F238E27FC236}">
                <a16:creationId xmlns:a16="http://schemas.microsoft.com/office/drawing/2014/main" id="{27604DED-0A22-4640-8B1A-EA0B4E547BD1}"/>
              </a:ext>
            </a:extLst>
          </p:cNvPr>
          <p:cNvSpPr>
            <a:spLocks noGrp="1"/>
          </p:cNvSpPr>
          <p:nvPr>
            <p:ph type="body" idx="1"/>
          </p:nvPr>
        </p:nvSpPr>
        <p:spPr>
          <a:xfrm>
            <a:off x="831850" y="4589463"/>
            <a:ext cx="10515600" cy="1500187"/>
          </a:xfrm>
        </p:spPr>
        <p:txBody>
          <a:bodyPr/>
          <a:lstStyle>
            <a:lvl1pPr marL="0" indent="0">
              <a:buNone/>
              <a:defRPr sz="2400" b="1">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b-NO" smtClean="0"/>
              <a:t>Rediger tekststiler i malen</a:t>
            </a:r>
          </a:p>
        </p:txBody>
      </p:sp>
      <p:sp>
        <p:nvSpPr>
          <p:cNvPr id="4" name="Plassholder for dato 3">
            <a:extLst>
              <a:ext uri="{FF2B5EF4-FFF2-40B4-BE49-F238E27FC236}">
                <a16:creationId xmlns:a16="http://schemas.microsoft.com/office/drawing/2014/main" id="{38858EF4-CDD5-1440-86E1-4B7C7AA449BB}"/>
              </a:ext>
            </a:extLst>
          </p:cNvPr>
          <p:cNvSpPr>
            <a:spLocks noGrp="1"/>
          </p:cNvSpPr>
          <p:nvPr>
            <p:ph type="dt" sz="half" idx="10"/>
          </p:nvPr>
        </p:nvSpPr>
        <p:spPr/>
        <p:txBody>
          <a:bodyPr/>
          <a:lstStyle/>
          <a:p>
            <a:fld id="{DA89F13E-7433-AD44-943B-226CAB9E3968}" type="datetimeFigureOut">
              <a:rPr lang="nb-NO" smtClean="0"/>
              <a:t>02.09.2020</a:t>
            </a:fld>
            <a:endParaRPr lang="nb-NO"/>
          </a:p>
        </p:txBody>
      </p:sp>
      <p:sp>
        <p:nvSpPr>
          <p:cNvPr id="5" name="Plassholder for bunntekst 4">
            <a:extLst>
              <a:ext uri="{FF2B5EF4-FFF2-40B4-BE49-F238E27FC236}">
                <a16:creationId xmlns:a16="http://schemas.microsoft.com/office/drawing/2014/main" id="{2F194CB1-9586-EF4B-BBB6-8D9442BF7A67}"/>
              </a:ext>
            </a:extLst>
          </p:cNvPr>
          <p:cNvSpPr>
            <a:spLocks noGrp="1"/>
          </p:cNvSpPr>
          <p:nvPr>
            <p:ph type="ftr" sz="quarter" idx="11"/>
          </p:nvPr>
        </p:nvSpPr>
        <p:spPr/>
        <p:txBody>
          <a:bodyPr/>
          <a:lstStyle/>
          <a:p>
            <a:endParaRPr lang="nb-NO"/>
          </a:p>
        </p:txBody>
      </p:sp>
      <p:sp>
        <p:nvSpPr>
          <p:cNvPr id="6" name="Plassholder for lysbildenummer 5">
            <a:extLst>
              <a:ext uri="{FF2B5EF4-FFF2-40B4-BE49-F238E27FC236}">
                <a16:creationId xmlns:a16="http://schemas.microsoft.com/office/drawing/2014/main" id="{B44BB978-85C2-0D4E-9FC4-20CC0C33CF51}"/>
              </a:ext>
            </a:extLst>
          </p:cNvPr>
          <p:cNvSpPr>
            <a:spLocks noGrp="1"/>
          </p:cNvSpPr>
          <p:nvPr>
            <p:ph type="sldNum" sz="quarter" idx="12"/>
          </p:nvPr>
        </p:nvSpPr>
        <p:spPr/>
        <p:txBody>
          <a:bodyPr/>
          <a:lstStyle/>
          <a:p>
            <a:fld id="{8725909A-6E04-0740-90F1-7980387B509A}" type="slidenum">
              <a:rPr lang="nb-NO" smtClean="0"/>
              <a:t>‹#›</a:t>
            </a:fld>
            <a:endParaRPr lang="nb-NO"/>
          </a:p>
        </p:txBody>
      </p:sp>
      <p:pic>
        <p:nvPicPr>
          <p:cNvPr id="11" name="Bilde 10">
            <a:extLst>
              <a:ext uri="{FF2B5EF4-FFF2-40B4-BE49-F238E27FC236}">
                <a16:creationId xmlns:a16="http://schemas.microsoft.com/office/drawing/2014/main" id="{CEDC1AD7-92DB-5F4A-8201-048976253985}"/>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02508" y="6466366"/>
            <a:ext cx="1506647" cy="176034"/>
          </a:xfrm>
          <a:prstGeom prst="rect">
            <a:avLst/>
          </a:prstGeom>
        </p:spPr>
      </p:pic>
    </p:spTree>
    <p:extLst>
      <p:ext uri="{BB962C8B-B14F-4D97-AF65-F5344CB8AC3E}">
        <p14:creationId xmlns:p14="http://schemas.microsoft.com/office/powerpoint/2010/main" val="30096512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D891CDD4-CA52-7C4D-8F8A-3FE04929F159}"/>
              </a:ext>
            </a:extLst>
          </p:cNvPr>
          <p:cNvSpPr>
            <a:spLocks noGrp="1"/>
          </p:cNvSpPr>
          <p:nvPr>
            <p:ph type="title"/>
          </p:nvPr>
        </p:nvSpPr>
        <p:spPr/>
        <p:txBody>
          <a:bodyPr/>
          <a:lstStyle/>
          <a:p>
            <a:r>
              <a:rPr lang="nb-NO" smtClean="0"/>
              <a:t>Klikk for å redigere tittelstil</a:t>
            </a:r>
            <a:endParaRPr lang="nb-NO"/>
          </a:p>
        </p:txBody>
      </p:sp>
      <p:sp>
        <p:nvSpPr>
          <p:cNvPr id="3" name="Plassholder for innhold 2">
            <a:extLst>
              <a:ext uri="{FF2B5EF4-FFF2-40B4-BE49-F238E27FC236}">
                <a16:creationId xmlns:a16="http://schemas.microsoft.com/office/drawing/2014/main" id="{9C131A3E-7895-8346-BF2B-D4D3FD170E9C}"/>
              </a:ext>
            </a:extLst>
          </p:cNvPr>
          <p:cNvSpPr>
            <a:spLocks noGrp="1"/>
          </p:cNvSpPr>
          <p:nvPr>
            <p:ph sz="half" idx="1"/>
          </p:nvPr>
        </p:nvSpPr>
        <p:spPr>
          <a:xfrm>
            <a:off x="838200" y="1825625"/>
            <a:ext cx="5181600" cy="4351338"/>
          </a:xfrm>
        </p:spPr>
        <p:txBody>
          <a:bodyPr/>
          <a:lstStyle/>
          <a:p>
            <a:pPr lvl="0"/>
            <a:r>
              <a:rPr lang="nb-NO" smtClean="0"/>
              <a:t>Rediger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innhold 3">
            <a:extLst>
              <a:ext uri="{FF2B5EF4-FFF2-40B4-BE49-F238E27FC236}">
                <a16:creationId xmlns:a16="http://schemas.microsoft.com/office/drawing/2014/main" id="{84ACC645-0435-484D-A09D-82C747BFB7F3}"/>
              </a:ext>
            </a:extLst>
          </p:cNvPr>
          <p:cNvSpPr>
            <a:spLocks noGrp="1"/>
          </p:cNvSpPr>
          <p:nvPr>
            <p:ph sz="half" idx="2"/>
          </p:nvPr>
        </p:nvSpPr>
        <p:spPr>
          <a:xfrm>
            <a:off x="6172200" y="1825625"/>
            <a:ext cx="5181600" cy="4351338"/>
          </a:xfrm>
        </p:spPr>
        <p:txBody>
          <a:bodyPr/>
          <a:lstStyle/>
          <a:p>
            <a:pPr lvl="0"/>
            <a:r>
              <a:rPr lang="nb-NO" smtClean="0"/>
              <a:t>Rediger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5" name="Plassholder for dato 4">
            <a:extLst>
              <a:ext uri="{FF2B5EF4-FFF2-40B4-BE49-F238E27FC236}">
                <a16:creationId xmlns:a16="http://schemas.microsoft.com/office/drawing/2014/main" id="{2136B6A6-D833-794B-8729-5D07699C5889}"/>
              </a:ext>
            </a:extLst>
          </p:cNvPr>
          <p:cNvSpPr>
            <a:spLocks noGrp="1"/>
          </p:cNvSpPr>
          <p:nvPr>
            <p:ph type="dt" sz="half" idx="10"/>
          </p:nvPr>
        </p:nvSpPr>
        <p:spPr/>
        <p:txBody>
          <a:bodyPr/>
          <a:lstStyle/>
          <a:p>
            <a:fld id="{DA89F13E-7433-AD44-943B-226CAB9E3968}" type="datetimeFigureOut">
              <a:rPr lang="nb-NO" smtClean="0"/>
              <a:t>02.09.2020</a:t>
            </a:fld>
            <a:endParaRPr lang="nb-NO"/>
          </a:p>
        </p:txBody>
      </p:sp>
      <p:sp>
        <p:nvSpPr>
          <p:cNvPr id="6" name="Plassholder for bunntekst 5">
            <a:extLst>
              <a:ext uri="{FF2B5EF4-FFF2-40B4-BE49-F238E27FC236}">
                <a16:creationId xmlns:a16="http://schemas.microsoft.com/office/drawing/2014/main" id="{59FAF9AB-8DF9-CB4C-A8B4-1B435AA1E6C4}"/>
              </a:ext>
            </a:extLst>
          </p:cNvPr>
          <p:cNvSpPr>
            <a:spLocks noGrp="1"/>
          </p:cNvSpPr>
          <p:nvPr>
            <p:ph type="ftr" sz="quarter" idx="11"/>
          </p:nvPr>
        </p:nvSpPr>
        <p:spPr/>
        <p:txBody>
          <a:bodyPr/>
          <a:lstStyle/>
          <a:p>
            <a:endParaRPr lang="nb-NO"/>
          </a:p>
        </p:txBody>
      </p:sp>
      <p:sp>
        <p:nvSpPr>
          <p:cNvPr id="7" name="Plassholder for lysbildenummer 6">
            <a:extLst>
              <a:ext uri="{FF2B5EF4-FFF2-40B4-BE49-F238E27FC236}">
                <a16:creationId xmlns:a16="http://schemas.microsoft.com/office/drawing/2014/main" id="{4A93593C-2DE9-7D4C-91D3-9E1788F37A9F}"/>
              </a:ext>
            </a:extLst>
          </p:cNvPr>
          <p:cNvSpPr>
            <a:spLocks noGrp="1"/>
          </p:cNvSpPr>
          <p:nvPr>
            <p:ph type="sldNum" sz="quarter" idx="12"/>
          </p:nvPr>
        </p:nvSpPr>
        <p:spPr/>
        <p:txBody>
          <a:bodyPr/>
          <a:lstStyle/>
          <a:p>
            <a:fld id="{8725909A-6E04-0740-90F1-7980387B509A}" type="slidenum">
              <a:rPr lang="nb-NO" smtClean="0"/>
              <a:t>‹#›</a:t>
            </a:fld>
            <a:endParaRPr lang="nb-NO"/>
          </a:p>
        </p:txBody>
      </p:sp>
    </p:spTree>
    <p:extLst>
      <p:ext uri="{BB962C8B-B14F-4D97-AF65-F5344CB8AC3E}">
        <p14:creationId xmlns:p14="http://schemas.microsoft.com/office/powerpoint/2010/main" val="7702435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828AB9C3-8B30-D644-AE02-1F73A6694E8B}"/>
              </a:ext>
            </a:extLst>
          </p:cNvPr>
          <p:cNvSpPr>
            <a:spLocks noGrp="1"/>
          </p:cNvSpPr>
          <p:nvPr>
            <p:ph type="title"/>
          </p:nvPr>
        </p:nvSpPr>
        <p:spPr>
          <a:xfrm>
            <a:off x="839788" y="365125"/>
            <a:ext cx="10515600" cy="1325563"/>
          </a:xfrm>
        </p:spPr>
        <p:txBody>
          <a:bodyPr/>
          <a:lstStyle/>
          <a:p>
            <a:r>
              <a:rPr lang="nb-NO" smtClean="0"/>
              <a:t>Klikk for å redigere tittelstil</a:t>
            </a:r>
            <a:endParaRPr lang="nb-NO"/>
          </a:p>
        </p:txBody>
      </p:sp>
      <p:sp>
        <p:nvSpPr>
          <p:cNvPr id="3" name="Plassholder for tekst 2">
            <a:extLst>
              <a:ext uri="{FF2B5EF4-FFF2-40B4-BE49-F238E27FC236}">
                <a16:creationId xmlns:a16="http://schemas.microsoft.com/office/drawing/2014/main" id="{25E9DE39-9DCC-2A48-B512-D62634DCB4A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smtClean="0"/>
              <a:t>Rediger tekststiler i malen</a:t>
            </a:r>
          </a:p>
        </p:txBody>
      </p:sp>
      <p:sp>
        <p:nvSpPr>
          <p:cNvPr id="4" name="Plassholder for innhold 3">
            <a:extLst>
              <a:ext uri="{FF2B5EF4-FFF2-40B4-BE49-F238E27FC236}">
                <a16:creationId xmlns:a16="http://schemas.microsoft.com/office/drawing/2014/main" id="{4D508B2E-D5F0-424B-84A7-34DAF21426F0}"/>
              </a:ext>
            </a:extLst>
          </p:cNvPr>
          <p:cNvSpPr>
            <a:spLocks noGrp="1"/>
          </p:cNvSpPr>
          <p:nvPr>
            <p:ph sz="half" idx="2"/>
          </p:nvPr>
        </p:nvSpPr>
        <p:spPr>
          <a:xfrm>
            <a:off x="839788" y="2505075"/>
            <a:ext cx="5157787" cy="3684588"/>
          </a:xfrm>
        </p:spPr>
        <p:txBody>
          <a:bodyPr/>
          <a:lstStyle/>
          <a:p>
            <a:pPr lvl="0"/>
            <a:r>
              <a:rPr lang="nb-NO" smtClean="0"/>
              <a:t>Rediger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5" name="Plassholder for tekst 4">
            <a:extLst>
              <a:ext uri="{FF2B5EF4-FFF2-40B4-BE49-F238E27FC236}">
                <a16:creationId xmlns:a16="http://schemas.microsoft.com/office/drawing/2014/main" id="{B1FD1AAA-F6C1-3E43-AFD6-29014381791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smtClean="0"/>
              <a:t>Rediger tekststiler i malen</a:t>
            </a:r>
          </a:p>
        </p:txBody>
      </p:sp>
      <p:sp>
        <p:nvSpPr>
          <p:cNvPr id="6" name="Plassholder for innhold 5">
            <a:extLst>
              <a:ext uri="{FF2B5EF4-FFF2-40B4-BE49-F238E27FC236}">
                <a16:creationId xmlns:a16="http://schemas.microsoft.com/office/drawing/2014/main" id="{D2A292EE-25A9-2B47-98B0-F650206E4C68}"/>
              </a:ext>
            </a:extLst>
          </p:cNvPr>
          <p:cNvSpPr>
            <a:spLocks noGrp="1"/>
          </p:cNvSpPr>
          <p:nvPr>
            <p:ph sz="quarter" idx="4"/>
          </p:nvPr>
        </p:nvSpPr>
        <p:spPr>
          <a:xfrm>
            <a:off x="6172200" y="2505075"/>
            <a:ext cx="5183188" cy="3684588"/>
          </a:xfrm>
        </p:spPr>
        <p:txBody>
          <a:bodyPr/>
          <a:lstStyle/>
          <a:p>
            <a:pPr lvl="0"/>
            <a:r>
              <a:rPr lang="nb-NO" smtClean="0"/>
              <a:t>Rediger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7" name="Plassholder for dato 6">
            <a:extLst>
              <a:ext uri="{FF2B5EF4-FFF2-40B4-BE49-F238E27FC236}">
                <a16:creationId xmlns:a16="http://schemas.microsoft.com/office/drawing/2014/main" id="{CA44997F-0D0E-5845-B7B6-09C32376E4CA}"/>
              </a:ext>
            </a:extLst>
          </p:cNvPr>
          <p:cNvSpPr>
            <a:spLocks noGrp="1"/>
          </p:cNvSpPr>
          <p:nvPr>
            <p:ph type="dt" sz="half" idx="10"/>
          </p:nvPr>
        </p:nvSpPr>
        <p:spPr/>
        <p:txBody>
          <a:bodyPr/>
          <a:lstStyle/>
          <a:p>
            <a:fld id="{DA89F13E-7433-AD44-943B-226CAB9E3968}" type="datetimeFigureOut">
              <a:rPr lang="nb-NO" smtClean="0"/>
              <a:t>02.09.2020</a:t>
            </a:fld>
            <a:endParaRPr lang="nb-NO"/>
          </a:p>
        </p:txBody>
      </p:sp>
      <p:sp>
        <p:nvSpPr>
          <p:cNvPr id="8" name="Plassholder for bunntekst 7">
            <a:extLst>
              <a:ext uri="{FF2B5EF4-FFF2-40B4-BE49-F238E27FC236}">
                <a16:creationId xmlns:a16="http://schemas.microsoft.com/office/drawing/2014/main" id="{DB919485-2E05-C648-83E6-5BCB37E52962}"/>
              </a:ext>
            </a:extLst>
          </p:cNvPr>
          <p:cNvSpPr>
            <a:spLocks noGrp="1"/>
          </p:cNvSpPr>
          <p:nvPr>
            <p:ph type="ftr" sz="quarter" idx="11"/>
          </p:nvPr>
        </p:nvSpPr>
        <p:spPr/>
        <p:txBody>
          <a:bodyPr/>
          <a:lstStyle/>
          <a:p>
            <a:endParaRPr lang="nb-NO"/>
          </a:p>
        </p:txBody>
      </p:sp>
      <p:sp>
        <p:nvSpPr>
          <p:cNvPr id="9" name="Plassholder for lysbildenummer 8">
            <a:extLst>
              <a:ext uri="{FF2B5EF4-FFF2-40B4-BE49-F238E27FC236}">
                <a16:creationId xmlns:a16="http://schemas.microsoft.com/office/drawing/2014/main" id="{B2400F27-A523-4D49-B3FC-A0D1B4D49004}"/>
              </a:ext>
            </a:extLst>
          </p:cNvPr>
          <p:cNvSpPr>
            <a:spLocks noGrp="1"/>
          </p:cNvSpPr>
          <p:nvPr>
            <p:ph type="sldNum" sz="quarter" idx="12"/>
          </p:nvPr>
        </p:nvSpPr>
        <p:spPr/>
        <p:txBody>
          <a:bodyPr/>
          <a:lstStyle/>
          <a:p>
            <a:fld id="{8725909A-6E04-0740-90F1-7980387B509A}" type="slidenum">
              <a:rPr lang="nb-NO" smtClean="0"/>
              <a:t>‹#›</a:t>
            </a:fld>
            <a:endParaRPr lang="nb-NO"/>
          </a:p>
        </p:txBody>
      </p:sp>
    </p:spTree>
    <p:extLst>
      <p:ext uri="{BB962C8B-B14F-4D97-AF65-F5344CB8AC3E}">
        <p14:creationId xmlns:p14="http://schemas.microsoft.com/office/powerpoint/2010/main" val="26648718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345DF14B-C2FE-F544-8369-6969688118DB}"/>
              </a:ext>
            </a:extLst>
          </p:cNvPr>
          <p:cNvSpPr>
            <a:spLocks noGrp="1"/>
          </p:cNvSpPr>
          <p:nvPr>
            <p:ph type="title"/>
          </p:nvPr>
        </p:nvSpPr>
        <p:spPr/>
        <p:txBody>
          <a:bodyPr/>
          <a:lstStyle/>
          <a:p>
            <a:r>
              <a:rPr lang="nb-NO" smtClean="0"/>
              <a:t>Klikk for å redigere tittelstil</a:t>
            </a:r>
            <a:endParaRPr lang="nb-NO"/>
          </a:p>
        </p:txBody>
      </p:sp>
      <p:sp>
        <p:nvSpPr>
          <p:cNvPr id="3" name="Plassholder for dato 2">
            <a:extLst>
              <a:ext uri="{FF2B5EF4-FFF2-40B4-BE49-F238E27FC236}">
                <a16:creationId xmlns:a16="http://schemas.microsoft.com/office/drawing/2014/main" id="{A7FA39DB-E08D-BD49-A771-A15E0D7547ED}"/>
              </a:ext>
            </a:extLst>
          </p:cNvPr>
          <p:cNvSpPr>
            <a:spLocks noGrp="1"/>
          </p:cNvSpPr>
          <p:nvPr>
            <p:ph type="dt" sz="half" idx="10"/>
          </p:nvPr>
        </p:nvSpPr>
        <p:spPr/>
        <p:txBody>
          <a:bodyPr/>
          <a:lstStyle/>
          <a:p>
            <a:fld id="{DA89F13E-7433-AD44-943B-226CAB9E3968}" type="datetimeFigureOut">
              <a:rPr lang="nb-NO" smtClean="0"/>
              <a:t>02.09.2020</a:t>
            </a:fld>
            <a:endParaRPr lang="nb-NO"/>
          </a:p>
        </p:txBody>
      </p:sp>
      <p:sp>
        <p:nvSpPr>
          <p:cNvPr id="4" name="Plassholder for bunntekst 3">
            <a:extLst>
              <a:ext uri="{FF2B5EF4-FFF2-40B4-BE49-F238E27FC236}">
                <a16:creationId xmlns:a16="http://schemas.microsoft.com/office/drawing/2014/main" id="{848A3EFA-93BE-2942-A9DE-510C191AC708}"/>
              </a:ext>
            </a:extLst>
          </p:cNvPr>
          <p:cNvSpPr>
            <a:spLocks noGrp="1"/>
          </p:cNvSpPr>
          <p:nvPr>
            <p:ph type="ftr" sz="quarter" idx="11"/>
          </p:nvPr>
        </p:nvSpPr>
        <p:spPr/>
        <p:txBody>
          <a:bodyPr/>
          <a:lstStyle/>
          <a:p>
            <a:endParaRPr lang="nb-NO"/>
          </a:p>
        </p:txBody>
      </p:sp>
      <p:sp>
        <p:nvSpPr>
          <p:cNvPr id="5" name="Plassholder for lysbildenummer 4">
            <a:extLst>
              <a:ext uri="{FF2B5EF4-FFF2-40B4-BE49-F238E27FC236}">
                <a16:creationId xmlns:a16="http://schemas.microsoft.com/office/drawing/2014/main" id="{29771E15-F4D1-8E4C-909A-45D6322C0065}"/>
              </a:ext>
            </a:extLst>
          </p:cNvPr>
          <p:cNvSpPr>
            <a:spLocks noGrp="1"/>
          </p:cNvSpPr>
          <p:nvPr>
            <p:ph type="sldNum" sz="quarter" idx="12"/>
          </p:nvPr>
        </p:nvSpPr>
        <p:spPr/>
        <p:txBody>
          <a:bodyPr/>
          <a:lstStyle/>
          <a:p>
            <a:fld id="{8725909A-6E04-0740-90F1-7980387B509A}" type="slidenum">
              <a:rPr lang="nb-NO" smtClean="0"/>
              <a:t>‹#›</a:t>
            </a:fld>
            <a:endParaRPr lang="nb-NO"/>
          </a:p>
        </p:txBody>
      </p:sp>
    </p:spTree>
    <p:extLst>
      <p:ext uri="{BB962C8B-B14F-4D97-AF65-F5344CB8AC3E}">
        <p14:creationId xmlns:p14="http://schemas.microsoft.com/office/powerpoint/2010/main" val="27460612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Plassholder for tittel 1">
            <a:extLst>
              <a:ext uri="{FF2B5EF4-FFF2-40B4-BE49-F238E27FC236}">
                <a16:creationId xmlns:a16="http://schemas.microsoft.com/office/drawing/2014/main" id="{78647BA5-F06A-5B43-8698-E775507EEE9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b-NO" dirty="0"/>
              <a:t>Klikk for å redigere tittelstil</a:t>
            </a:r>
          </a:p>
        </p:txBody>
      </p:sp>
      <p:sp>
        <p:nvSpPr>
          <p:cNvPr id="3" name="Plassholder for tekst 2">
            <a:extLst>
              <a:ext uri="{FF2B5EF4-FFF2-40B4-BE49-F238E27FC236}">
                <a16:creationId xmlns:a16="http://schemas.microsoft.com/office/drawing/2014/main" id="{EBEB8629-6545-D646-B891-0A3E1F73A84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a:extLst>
              <a:ext uri="{FF2B5EF4-FFF2-40B4-BE49-F238E27FC236}">
                <a16:creationId xmlns:a16="http://schemas.microsoft.com/office/drawing/2014/main" id="{365B4DF2-A0F8-884E-8DBE-7712307E703C}"/>
              </a:ext>
            </a:extLst>
          </p:cNvPr>
          <p:cNvSpPr>
            <a:spLocks noGrp="1"/>
          </p:cNvSpPr>
          <p:nvPr>
            <p:ph type="dt" sz="half" idx="2"/>
          </p:nvPr>
        </p:nvSpPr>
        <p:spPr>
          <a:xfrm>
            <a:off x="6189519" y="6398554"/>
            <a:ext cx="1084118"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A89F13E-7433-AD44-943B-226CAB9E3968}" type="datetimeFigureOut">
              <a:rPr lang="nb-NO" smtClean="0"/>
              <a:t>02.09.2020</a:t>
            </a:fld>
            <a:endParaRPr lang="nb-NO"/>
          </a:p>
        </p:txBody>
      </p:sp>
      <p:sp>
        <p:nvSpPr>
          <p:cNvPr id="5" name="Plassholder for bunntekst 4">
            <a:extLst>
              <a:ext uri="{FF2B5EF4-FFF2-40B4-BE49-F238E27FC236}">
                <a16:creationId xmlns:a16="http://schemas.microsoft.com/office/drawing/2014/main" id="{B3B7D5AD-47C6-DB46-AAD0-77F1DAC4FF02}"/>
              </a:ext>
            </a:extLst>
          </p:cNvPr>
          <p:cNvSpPr>
            <a:spLocks noGrp="1"/>
          </p:cNvSpPr>
          <p:nvPr>
            <p:ph type="ftr" sz="quarter" idx="3"/>
          </p:nvPr>
        </p:nvSpPr>
        <p:spPr>
          <a:xfrm>
            <a:off x="7342908" y="6398554"/>
            <a:ext cx="3318164"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b-NO" dirty="0"/>
          </a:p>
        </p:txBody>
      </p:sp>
      <p:sp>
        <p:nvSpPr>
          <p:cNvPr id="6" name="Plassholder for lysbildenummer 5">
            <a:extLst>
              <a:ext uri="{FF2B5EF4-FFF2-40B4-BE49-F238E27FC236}">
                <a16:creationId xmlns:a16="http://schemas.microsoft.com/office/drawing/2014/main" id="{6B3EAFA3-513F-8C48-BD2F-0A1A89FB5AEF}"/>
              </a:ext>
            </a:extLst>
          </p:cNvPr>
          <p:cNvSpPr>
            <a:spLocks noGrp="1"/>
          </p:cNvSpPr>
          <p:nvPr>
            <p:ph type="sldNum" sz="quarter" idx="4"/>
          </p:nvPr>
        </p:nvSpPr>
        <p:spPr>
          <a:xfrm>
            <a:off x="10754589" y="6398554"/>
            <a:ext cx="578427"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725909A-6E04-0740-90F1-7980387B509A}" type="slidenum">
              <a:rPr lang="nb-NO" smtClean="0"/>
              <a:t>‹#›</a:t>
            </a:fld>
            <a:endParaRPr lang="nb-NO"/>
          </a:p>
        </p:txBody>
      </p:sp>
      <p:cxnSp>
        <p:nvCxnSpPr>
          <p:cNvPr id="8" name="Rett linje 7">
            <a:extLst>
              <a:ext uri="{FF2B5EF4-FFF2-40B4-BE49-F238E27FC236}">
                <a16:creationId xmlns:a16="http://schemas.microsoft.com/office/drawing/2014/main" id="{34695DCA-5B5F-BF40-B86F-07FE2608D712}"/>
              </a:ext>
            </a:extLst>
          </p:cNvPr>
          <p:cNvCxnSpPr/>
          <p:nvPr userDrawn="1"/>
        </p:nvCxnSpPr>
        <p:spPr>
          <a:xfrm>
            <a:off x="0" y="6289507"/>
            <a:ext cx="11353800" cy="0"/>
          </a:xfrm>
          <a:prstGeom prst="line">
            <a:avLst/>
          </a:prstGeom>
          <a:ln w="19050">
            <a:solidFill>
              <a:schemeClr val="accent1"/>
            </a:solidFill>
            <a:prstDash val="sysDot"/>
          </a:ln>
        </p:spPr>
        <p:style>
          <a:lnRef idx="1">
            <a:schemeClr val="accent1"/>
          </a:lnRef>
          <a:fillRef idx="0">
            <a:schemeClr val="accent1"/>
          </a:fillRef>
          <a:effectRef idx="0">
            <a:schemeClr val="accent1"/>
          </a:effectRef>
          <a:fontRef idx="minor">
            <a:schemeClr val="tx1"/>
          </a:fontRef>
        </p:style>
      </p:cxnSp>
      <p:sp>
        <p:nvSpPr>
          <p:cNvPr id="9" name="Ellipse 8">
            <a:extLst>
              <a:ext uri="{FF2B5EF4-FFF2-40B4-BE49-F238E27FC236}">
                <a16:creationId xmlns:a16="http://schemas.microsoft.com/office/drawing/2014/main" id="{B372F43A-4749-7645-AEEC-2D18E5808714}"/>
              </a:ext>
            </a:extLst>
          </p:cNvPr>
          <p:cNvSpPr/>
          <p:nvPr userDrawn="1"/>
        </p:nvSpPr>
        <p:spPr>
          <a:xfrm>
            <a:off x="11403127" y="6236250"/>
            <a:ext cx="106514" cy="106514"/>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pic>
        <p:nvPicPr>
          <p:cNvPr id="10" name="Bilde 9">
            <a:extLst>
              <a:ext uri="{FF2B5EF4-FFF2-40B4-BE49-F238E27FC236}">
                <a16:creationId xmlns:a16="http://schemas.microsoft.com/office/drawing/2014/main" id="{276AF080-B774-114D-B737-B407AAFF18F0}"/>
              </a:ext>
            </a:extLst>
          </p:cNvPr>
          <p:cNvPicPr>
            <a:picLocks noChangeAspect="1"/>
          </p:cNvPicPr>
          <p:nvPr userDrawn="1"/>
        </p:nvPicPr>
        <p:blipFill>
          <a:blip r:embed="rId18" cstate="print">
            <a:extLst>
              <a:ext uri="{28A0092B-C50C-407E-A947-70E740481C1C}">
                <a14:useLocalDpi xmlns:a14="http://schemas.microsoft.com/office/drawing/2010/main" val="0"/>
              </a:ext>
            </a:extLst>
          </a:blip>
          <a:stretch>
            <a:fillRect/>
          </a:stretch>
        </p:blipFill>
        <p:spPr>
          <a:xfrm>
            <a:off x="302508" y="6466366"/>
            <a:ext cx="1506647" cy="176034"/>
          </a:xfrm>
          <a:prstGeom prst="rect">
            <a:avLst/>
          </a:prstGeom>
        </p:spPr>
      </p:pic>
    </p:spTree>
    <p:extLst>
      <p:ext uri="{BB962C8B-B14F-4D97-AF65-F5344CB8AC3E}">
        <p14:creationId xmlns:p14="http://schemas.microsoft.com/office/powerpoint/2010/main" val="3910141748"/>
      </p:ext>
    </p:extLst>
  </p:cSld>
  <p:clrMap bg1="lt1" tx1="dk1" bg2="lt2" tx2="dk2" accent1="accent1" accent2="accent2" accent3="accent3" accent4="accent4" accent5="accent5" accent6="accent6" hlink="hlink" folHlink="folHlink"/>
  <p:sldLayoutIdLst>
    <p:sldLayoutId id="2147483663" r:id="rId1"/>
    <p:sldLayoutId id="2147483664" r:id="rId2"/>
    <p:sldLayoutId id="2147483676" r:id="rId3"/>
    <p:sldLayoutId id="2147483677" r:id="rId4"/>
    <p:sldLayoutId id="2147483665" r:id="rId5"/>
    <p:sldLayoutId id="2147483678" r:id="rId6"/>
    <p:sldLayoutId id="2147483666" r:id="rId7"/>
    <p:sldLayoutId id="2147483667" r:id="rId8"/>
    <p:sldLayoutId id="2147483668" r:id="rId9"/>
    <p:sldLayoutId id="2147483669" r:id="rId10"/>
    <p:sldLayoutId id="2147483670" r:id="rId11"/>
    <p:sldLayoutId id="2147483671" r:id="rId12"/>
    <p:sldLayoutId id="2147483672" r:id="rId13"/>
    <p:sldLayoutId id="2147483673" r:id="rId14"/>
    <p:sldLayoutId id="2147483674" r:id="rId15"/>
    <p:sldLayoutId id="2147483675" r:id="rId16"/>
  </p:sldLayoutIdLst>
  <p:txStyles>
    <p:titleStyle>
      <a:lvl1pPr algn="l" defTabSz="914400" rtl="0" eaLnBrk="1" latinLnBrk="0" hangingPunct="1">
        <a:lnSpc>
          <a:spcPct val="90000"/>
        </a:lnSpc>
        <a:spcBef>
          <a:spcPct val="0"/>
        </a:spcBef>
        <a:buNone/>
        <a:defRPr sz="4400" b="1" kern="1200">
          <a:solidFill>
            <a:schemeClr val="tx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http://www.ngw.nl/int/nor/images/1514.gif" TargetMode="External"/><Relationship Id="rId13" Type="http://schemas.openxmlformats.org/officeDocument/2006/relationships/image" Target="../media/image15.png"/><Relationship Id="rId3" Type="http://schemas.openxmlformats.org/officeDocument/2006/relationships/image" Target="../media/image10.png"/><Relationship Id="rId7" Type="http://schemas.openxmlformats.org/officeDocument/2006/relationships/image" Target="../media/image12.png"/><Relationship Id="rId12" Type="http://schemas.openxmlformats.org/officeDocument/2006/relationships/image" Target="http://www.ngw.nl/int/nor/h/images/hareid.gif" TargetMode="External"/><Relationship Id="rId2" Type="http://schemas.openxmlformats.org/officeDocument/2006/relationships/image" Target="../media/image9.jpeg"/><Relationship Id="rId1" Type="http://schemas.openxmlformats.org/officeDocument/2006/relationships/slideLayout" Target="../slideLayouts/slideLayout1.xml"/><Relationship Id="rId6" Type="http://schemas.openxmlformats.org/officeDocument/2006/relationships/image" Target="http://www.ngw.nl/int/nor/u/images/ulstein.gif" TargetMode="External"/><Relationship Id="rId11" Type="http://schemas.openxmlformats.org/officeDocument/2006/relationships/image" Target="../media/image14.png"/><Relationship Id="rId5" Type="http://schemas.openxmlformats.org/officeDocument/2006/relationships/image" Target="../media/image11.png"/><Relationship Id="rId10" Type="http://schemas.openxmlformats.org/officeDocument/2006/relationships/image" Target="http://www.ngw.nl/int/nor/images/1511.gif" TargetMode="External"/><Relationship Id="rId4" Type="http://schemas.openxmlformats.org/officeDocument/2006/relationships/image" Target="http://www.ngw.nl/int/nor/o/images/orsta.gif" TargetMode="External"/><Relationship Id="rId9" Type="http://schemas.openxmlformats.org/officeDocument/2006/relationships/image" Target="../media/image13.png"/><Relationship Id="rId14" Type="http://schemas.openxmlformats.org/officeDocument/2006/relationships/image" Target="http://www.ngw.nl/int/nor/images/1515.gif"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mailto:Postmottak_MR@helse-mr.no" TargetMode="External"/><Relationship Id="rId2" Type="http://schemas.openxmlformats.org/officeDocument/2006/relationships/hyperlink" Target="https://helse-mr.no/avdelinger/stabsavdelinger/samhandlingsavdelinga/hoyring-om-revidert-samhandlingsavtalesamarbeidsavtale"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image" Target="../media/image15.png"/><Relationship Id="rId3" Type="http://schemas.openxmlformats.org/officeDocument/2006/relationships/image" Target="../media/image10.png"/><Relationship Id="rId7" Type="http://schemas.openxmlformats.org/officeDocument/2006/relationships/image" Target="../media/image14.png"/><Relationship Id="rId2" Type="http://schemas.openxmlformats.org/officeDocument/2006/relationships/image" Target="../media/image9.jpeg"/><Relationship Id="rId1" Type="http://schemas.openxmlformats.org/officeDocument/2006/relationships/slideLayout" Target="../slideLayouts/slideLayout3.xml"/><Relationship Id="rId6" Type="http://schemas.openxmlformats.org/officeDocument/2006/relationships/image" Target="../media/image13.png"/><Relationship Id="rId5" Type="http://schemas.openxmlformats.org/officeDocument/2006/relationships/image" Target="../media/image12.png"/><Relationship Id="rId4" Type="http://schemas.openxmlformats.org/officeDocument/2006/relationships/image" Target="../media/image11.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6.tmp"/><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87311932-E3CC-1340-883B-F1A631B02B8C}"/>
              </a:ext>
            </a:extLst>
          </p:cNvPr>
          <p:cNvSpPr>
            <a:spLocks noGrp="1"/>
          </p:cNvSpPr>
          <p:nvPr>
            <p:ph type="ctrTitle"/>
          </p:nvPr>
        </p:nvSpPr>
        <p:spPr/>
        <p:txBody>
          <a:bodyPr/>
          <a:lstStyle/>
          <a:p>
            <a:r>
              <a:rPr lang="nb-NO" dirty="0" smtClean="0"/>
              <a:t>Samarbeidsmøte mellom Sju-stjerna og </a:t>
            </a:r>
            <a:r>
              <a:rPr lang="nb-NO" dirty="0" err="1" smtClean="0"/>
              <a:t>helseføretaket</a:t>
            </a:r>
            <a:endParaRPr lang="nb-NO" dirty="0"/>
          </a:p>
        </p:txBody>
      </p:sp>
      <p:sp>
        <p:nvSpPr>
          <p:cNvPr id="3" name="Undertittel 2">
            <a:extLst>
              <a:ext uri="{FF2B5EF4-FFF2-40B4-BE49-F238E27FC236}">
                <a16:creationId xmlns:a16="http://schemas.microsoft.com/office/drawing/2014/main" id="{22566960-F4E5-9B4D-8874-59FC546A2AEF}"/>
              </a:ext>
            </a:extLst>
          </p:cNvPr>
          <p:cNvSpPr>
            <a:spLocks noGrp="1"/>
          </p:cNvSpPr>
          <p:nvPr>
            <p:ph type="subTitle" idx="1"/>
          </p:nvPr>
        </p:nvSpPr>
        <p:spPr/>
        <p:txBody>
          <a:bodyPr>
            <a:normAutofit/>
          </a:bodyPr>
          <a:lstStyle/>
          <a:p>
            <a:r>
              <a:rPr lang="nb-NO" sz="3600" dirty="0" err="1" smtClean="0"/>
              <a:t>Covid</a:t>
            </a:r>
            <a:r>
              <a:rPr lang="nb-NO" sz="3600" dirty="0" smtClean="0"/>
              <a:t> 19                              </a:t>
            </a:r>
            <a:r>
              <a:rPr lang="nb-NO" sz="3600" dirty="0"/>
              <a:t>2</a:t>
            </a:r>
            <a:r>
              <a:rPr lang="nb-NO" sz="3600" dirty="0" smtClean="0"/>
              <a:t>. </a:t>
            </a:r>
            <a:r>
              <a:rPr lang="nb-NO" sz="3600" dirty="0" smtClean="0"/>
              <a:t>september</a:t>
            </a:r>
            <a:r>
              <a:rPr lang="nb-NO" sz="3600" dirty="0" smtClean="0"/>
              <a:t> </a:t>
            </a:r>
            <a:r>
              <a:rPr lang="nb-NO" sz="3600" dirty="0" smtClean="0"/>
              <a:t>2020</a:t>
            </a:r>
            <a:endParaRPr lang="nb-NO" sz="3600" dirty="0"/>
          </a:p>
        </p:txBody>
      </p:sp>
      <p:pic>
        <p:nvPicPr>
          <p:cNvPr id="1031" name="Bilde 9"/>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434340"/>
            <a:ext cx="333375" cy="419100"/>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http://www.ngw.nl/int/nor/o/images/orsta.gif"/>
          <p:cNvPicPr>
            <a:picLocks noChangeAspect="1" noChangeArrowheads="1"/>
          </p:cNvPicPr>
          <p:nvPr/>
        </p:nvPicPr>
        <p:blipFill>
          <a:blip r:embed="rId3" r:link="rId4" cstate="hqprint">
            <a:extLst>
              <a:ext uri="{28A0092B-C50C-407E-A947-70E740481C1C}">
                <a14:useLocalDpi xmlns:a14="http://schemas.microsoft.com/office/drawing/2010/main" val="0"/>
              </a:ext>
            </a:extLst>
          </a:blip>
          <a:srcRect/>
          <a:stretch>
            <a:fillRect/>
          </a:stretch>
        </p:blipFill>
        <p:spPr bwMode="auto">
          <a:xfrm>
            <a:off x="0" y="876300"/>
            <a:ext cx="342900" cy="419100"/>
          </a:xfrm>
          <a:prstGeom prst="rect">
            <a:avLst/>
          </a:prstGeom>
          <a:noFill/>
          <a:extLst>
            <a:ext uri="{909E8E84-426E-40DD-AFC4-6F175D3DCCD1}">
              <a14:hiddenFill xmlns:a14="http://schemas.microsoft.com/office/drawing/2010/main">
                <a:solidFill>
                  <a:srgbClr val="FFFFFF"/>
                </a:solidFill>
              </a14:hiddenFill>
            </a:ext>
          </a:extLst>
        </p:spPr>
      </p:pic>
      <p:pic>
        <p:nvPicPr>
          <p:cNvPr id="1029" name="Picture 5" descr="http://www.ngw.nl/int/nor/u/images/ulstein.gif"/>
          <p:cNvPicPr>
            <a:picLocks noChangeAspect="1" noChangeArrowheads="1"/>
          </p:cNvPicPr>
          <p:nvPr/>
        </p:nvPicPr>
        <p:blipFill>
          <a:blip r:embed="rId5" r:link="rId6" cstate="hqprint">
            <a:extLst>
              <a:ext uri="{28A0092B-C50C-407E-A947-70E740481C1C}">
                <a14:useLocalDpi xmlns:a14="http://schemas.microsoft.com/office/drawing/2010/main" val="0"/>
              </a:ext>
            </a:extLst>
          </a:blip>
          <a:srcRect/>
          <a:stretch>
            <a:fillRect/>
          </a:stretch>
        </p:blipFill>
        <p:spPr bwMode="auto">
          <a:xfrm>
            <a:off x="0" y="1295400"/>
            <a:ext cx="342900" cy="419100"/>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http://www.ngw.nl/int/nor/images/1514.gif"/>
          <p:cNvPicPr>
            <a:picLocks noChangeAspect="1" noChangeArrowheads="1"/>
          </p:cNvPicPr>
          <p:nvPr/>
        </p:nvPicPr>
        <p:blipFill>
          <a:blip r:embed="rId7" r:link="rId8" cstate="hqprint">
            <a:extLst>
              <a:ext uri="{28A0092B-C50C-407E-A947-70E740481C1C}">
                <a14:useLocalDpi xmlns:a14="http://schemas.microsoft.com/office/drawing/2010/main" val="0"/>
              </a:ext>
            </a:extLst>
          </a:blip>
          <a:srcRect/>
          <a:stretch>
            <a:fillRect/>
          </a:stretch>
        </p:blipFill>
        <p:spPr bwMode="auto">
          <a:xfrm>
            <a:off x="0" y="1714500"/>
            <a:ext cx="333375" cy="419100"/>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http://www.ngw.nl/int/nor/images/1511.gif"/>
          <p:cNvPicPr>
            <a:picLocks noChangeAspect="1" noChangeArrowheads="1"/>
          </p:cNvPicPr>
          <p:nvPr/>
        </p:nvPicPr>
        <p:blipFill>
          <a:blip r:embed="rId9" r:link="rId10" cstate="hqprint">
            <a:extLst>
              <a:ext uri="{28A0092B-C50C-407E-A947-70E740481C1C}">
                <a14:useLocalDpi xmlns:a14="http://schemas.microsoft.com/office/drawing/2010/main" val="0"/>
              </a:ext>
            </a:extLst>
          </a:blip>
          <a:srcRect/>
          <a:stretch>
            <a:fillRect/>
          </a:stretch>
        </p:blipFill>
        <p:spPr bwMode="auto">
          <a:xfrm>
            <a:off x="0" y="2133600"/>
            <a:ext cx="342900" cy="419100"/>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http://www.ngw.nl/int/nor/h/images/hareid.gif"/>
          <p:cNvPicPr>
            <a:picLocks noChangeAspect="1" noChangeArrowheads="1"/>
          </p:cNvPicPr>
          <p:nvPr/>
        </p:nvPicPr>
        <p:blipFill>
          <a:blip r:embed="rId11" r:link="rId12" cstate="hqprint">
            <a:extLst>
              <a:ext uri="{28A0092B-C50C-407E-A947-70E740481C1C}">
                <a14:useLocalDpi xmlns:a14="http://schemas.microsoft.com/office/drawing/2010/main" val="0"/>
              </a:ext>
            </a:extLst>
          </a:blip>
          <a:srcRect/>
          <a:stretch>
            <a:fillRect/>
          </a:stretch>
        </p:blipFill>
        <p:spPr bwMode="auto">
          <a:xfrm>
            <a:off x="0" y="2552700"/>
            <a:ext cx="342900" cy="419100"/>
          </a:xfrm>
          <a:prstGeom prst="rect">
            <a:avLst/>
          </a:prstGeom>
          <a:noFill/>
          <a:extLst>
            <a:ext uri="{909E8E84-426E-40DD-AFC4-6F175D3DCCD1}">
              <a14:hiddenFill xmlns:a14="http://schemas.microsoft.com/office/drawing/2010/main">
                <a:solidFill>
                  <a:srgbClr val="FFFFFF"/>
                </a:solidFill>
              </a14:hiddenFill>
            </a:ext>
          </a:extLst>
        </p:spPr>
      </p:pic>
      <p:pic>
        <p:nvPicPr>
          <p:cNvPr id="1025" name="Picture 1" descr="http://www.ngw.nl/int/nor/images/1515.gif"/>
          <p:cNvPicPr>
            <a:picLocks noChangeAspect="1" noChangeArrowheads="1"/>
          </p:cNvPicPr>
          <p:nvPr/>
        </p:nvPicPr>
        <p:blipFill>
          <a:blip r:embed="rId13" r:link="rId14" cstate="hqprint">
            <a:extLst>
              <a:ext uri="{28A0092B-C50C-407E-A947-70E740481C1C}">
                <a14:useLocalDpi xmlns:a14="http://schemas.microsoft.com/office/drawing/2010/main" val="0"/>
              </a:ext>
            </a:extLst>
          </a:blip>
          <a:srcRect/>
          <a:stretch>
            <a:fillRect/>
          </a:stretch>
        </p:blipFill>
        <p:spPr bwMode="auto">
          <a:xfrm>
            <a:off x="0" y="2971800"/>
            <a:ext cx="342900" cy="419100"/>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8"/>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449121" tIns="152352" rIns="91440" bIns="38088" numCol="1" anchor="ctr" anchorCtr="0" compatLnSpc="1">
            <a:prstTxWarp prst="textNoShape">
              <a:avLst/>
            </a:prstTxWarp>
            <a:spAutoFit/>
          </a:bodyPr>
          <a:lstStyle/>
          <a:p>
            <a:endParaRPr lang="nn-NO"/>
          </a:p>
        </p:txBody>
      </p:sp>
      <p:sp>
        <p:nvSpPr>
          <p:cNvPr id="5" name="Rectangle 9"/>
          <p:cNvSpPr>
            <a:spLocks noChangeArrowheads="1"/>
          </p:cNvSpPr>
          <p:nvPr/>
        </p:nvSpPr>
        <p:spPr bwMode="auto">
          <a:xfrm>
            <a:off x="0" y="8763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nn-NO"/>
          </a:p>
        </p:txBody>
      </p:sp>
      <p:sp>
        <p:nvSpPr>
          <p:cNvPr id="6" name="Rectangle 10"/>
          <p:cNvSpPr>
            <a:spLocks noChangeArrowheads="1"/>
          </p:cNvSpPr>
          <p:nvPr/>
        </p:nvSpPr>
        <p:spPr bwMode="auto">
          <a:xfrm>
            <a:off x="0" y="17145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nn-NO"/>
          </a:p>
        </p:txBody>
      </p:sp>
      <p:sp>
        <p:nvSpPr>
          <p:cNvPr id="7" name="Rectangle 11"/>
          <p:cNvSpPr>
            <a:spLocks noChangeArrowheads="1"/>
          </p:cNvSpPr>
          <p:nvPr/>
        </p:nvSpPr>
        <p:spPr bwMode="auto">
          <a:xfrm>
            <a:off x="0" y="25527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nn-NO"/>
          </a:p>
        </p:txBody>
      </p:sp>
      <p:sp>
        <p:nvSpPr>
          <p:cNvPr id="8" name="Rectangle 12"/>
          <p:cNvSpPr>
            <a:spLocks noChangeArrowheads="1"/>
          </p:cNvSpPr>
          <p:nvPr/>
        </p:nvSpPr>
        <p:spPr bwMode="auto">
          <a:xfrm>
            <a:off x="0" y="29718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nn-NO"/>
          </a:p>
        </p:txBody>
      </p:sp>
      <p:sp>
        <p:nvSpPr>
          <p:cNvPr id="9" name="Rectangle 13"/>
          <p:cNvSpPr>
            <a:spLocks noChangeArrowheads="1"/>
          </p:cNvSpPr>
          <p:nvPr/>
        </p:nvSpPr>
        <p:spPr bwMode="auto">
          <a:xfrm>
            <a:off x="0" y="33909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nn-NO" altLang="nb-NO" sz="1400" b="1" i="0" u="none" strike="noStrike" cap="none" normalizeH="0" baseline="0" smtClean="0">
              <a:ln>
                <a:noFill/>
              </a:ln>
              <a:solidFill>
                <a:schemeClr val="tx1"/>
              </a:solidFill>
              <a:effectLst/>
              <a:latin typeface="Arial" panose="020B0604020202020204" pitchFamily="34"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nn-NO" altLang="nb-NO" sz="1800" b="0" i="0" u="none" strike="noStrike" cap="none" normalizeH="0" baseline="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421019891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838200" y="365126"/>
            <a:ext cx="10515600" cy="753382"/>
          </a:xfrm>
        </p:spPr>
        <p:txBody>
          <a:bodyPr/>
          <a:lstStyle/>
          <a:p>
            <a:r>
              <a:rPr lang="nn-NO" dirty="0" smtClean="0"/>
              <a:t>Viktig info forts</a:t>
            </a:r>
            <a:endParaRPr lang="nn-NO" dirty="0"/>
          </a:p>
        </p:txBody>
      </p:sp>
      <p:sp>
        <p:nvSpPr>
          <p:cNvPr id="3" name="Plassholder for innhold 2"/>
          <p:cNvSpPr>
            <a:spLocks noGrp="1"/>
          </p:cNvSpPr>
          <p:nvPr>
            <p:ph idx="1"/>
          </p:nvPr>
        </p:nvSpPr>
        <p:spPr>
          <a:xfrm>
            <a:off x="838200" y="1118508"/>
            <a:ext cx="10515600" cy="5058455"/>
          </a:xfrm>
        </p:spPr>
        <p:txBody>
          <a:bodyPr>
            <a:normAutofit fontScale="62500" lnSpcReduction="20000"/>
          </a:bodyPr>
          <a:lstStyle/>
          <a:p>
            <a:pPr marL="0" indent="0">
              <a:buNone/>
            </a:pPr>
            <a:r>
              <a:rPr lang="nb-NO" dirty="0"/>
              <a:t>3)      </a:t>
            </a:r>
            <a:r>
              <a:rPr lang="nb-NO" b="1" dirty="0"/>
              <a:t>Merking av transporthylser.</a:t>
            </a:r>
            <a:r>
              <a:rPr lang="nb-NO" dirty="0"/>
              <a:t/>
            </a:r>
            <a:br>
              <a:rPr lang="nb-NO" dirty="0"/>
            </a:br>
            <a:r>
              <a:rPr lang="nb-NO" dirty="0"/>
              <a:t>Legekontor som har elektronisk rekvirering ønsker vi at IKKE limer navneetikett på </a:t>
            </a:r>
            <a:r>
              <a:rPr lang="nb-NO" u="sng" dirty="0"/>
              <a:t>utsiden av transporthylsen</a:t>
            </a:r>
            <a:r>
              <a:rPr lang="nb-NO" dirty="0"/>
              <a:t>. Dette er også en meget tidkrevende manuell jobb, da vi må fjerne etikettene på alle hylsene vi mottar. </a:t>
            </a:r>
            <a:br>
              <a:rPr lang="nb-NO" dirty="0"/>
            </a:br>
            <a:r>
              <a:rPr lang="nb-NO" dirty="0"/>
              <a:t>Legekontor som fortsatt rekvirerer på papir ønsker vi at merker med hylsen med navneetikett. </a:t>
            </a:r>
            <a:r>
              <a:rPr lang="nb-NO" dirty="0" smtClean="0"/>
              <a:t>Ingen </a:t>
            </a:r>
            <a:r>
              <a:rPr lang="nb-NO" dirty="0"/>
              <a:t>hylser skal merkes med etiketter hvor det står «</a:t>
            </a:r>
            <a:r>
              <a:rPr lang="nb-NO" dirty="0" err="1"/>
              <a:t>covid</a:t>
            </a:r>
            <a:r>
              <a:rPr lang="nb-NO" dirty="0"/>
              <a:t>».</a:t>
            </a:r>
          </a:p>
          <a:p>
            <a:pPr marL="0" indent="0">
              <a:buNone/>
            </a:pPr>
            <a:r>
              <a:rPr lang="nb-NO" b="1" dirty="0" smtClean="0"/>
              <a:t>4) Svartider</a:t>
            </a:r>
            <a:r>
              <a:rPr lang="nb-NO" b="1" dirty="0"/>
              <a:t>.</a:t>
            </a:r>
            <a:r>
              <a:rPr lang="nb-NO" dirty="0"/>
              <a:t/>
            </a:r>
            <a:br>
              <a:rPr lang="nb-NO" dirty="0"/>
            </a:br>
            <a:r>
              <a:rPr lang="nb-NO" dirty="0"/>
              <a:t>Vi mottar daglig mange telefoner med henvendelser ang NÅR prøvesvar vil være klart. </a:t>
            </a:r>
            <a:br>
              <a:rPr lang="nb-NO" dirty="0"/>
            </a:br>
            <a:r>
              <a:rPr lang="nb-NO" dirty="0"/>
              <a:t>For det første er det viktig at dere informerer pasienter om at de selv ikke kan ringe etter prøvesvar (vi gir ikke ut svar til privatpersoner). </a:t>
            </a:r>
            <a:br>
              <a:rPr lang="nb-NO" dirty="0"/>
            </a:br>
            <a:r>
              <a:rPr lang="nb-NO" dirty="0"/>
              <a:t>Videre er det viktig at dere ikke gir pasienten noen «lovnad» om når resultatet vil vært klart. I de daglige henvendelsene argumenteres det ofte med «de sa jeg skulle få svaret i dag». Alle prøver blir analysert fortløpende etter ankomst lab, og vi har fram til nå stort sett rapportert de fleste prøvene er svart ila </a:t>
            </a:r>
            <a:r>
              <a:rPr lang="nb-NO" u="sng" dirty="0"/>
              <a:t>dagen etter de er mottatt</a:t>
            </a:r>
            <a:r>
              <a:rPr lang="nb-NO" dirty="0"/>
              <a:t> (men, vi har drift fram til </a:t>
            </a:r>
            <a:r>
              <a:rPr lang="nb-NO" dirty="0" err="1"/>
              <a:t>kl</a:t>
            </a:r>
            <a:r>
              <a:rPr lang="nb-NO" dirty="0"/>
              <a:t> 2115 så dagen etter er lang…).  </a:t>
            </a:r>
          </a:p>
          <a:p>
            <a:r>
              <a:rPr lang="en-US" b="1" dirty="0"/>
              <a:t>Vi </a:t>
            </a:r>
            <a:r>
              <a:rPr lang="en-US" b="1" dirty="0" err="1"/>
              <a:t>ber</a:t>
            </a:r>
            <a:r>
              <a:rPr lang="en-US" b="1" dirty="0"/>
              <a:t> </a:t>
            </a:r>
            <a:r>
              <a:rPr lang="en-US" b="1" dirty="0" err="1"/>
              <a:t>samtidig</a:t>
            </a:r>
            <a:r>
              <a:rPr lang="en-US" b="1" dirty="0"/>
              <a:t> om </a:t>
            </a:r>
            <a:r>
              <a:rPr lang="en-US" b="1" dirty="0" err="1"/>
              <a:t>forståelse</a:t>
            </a:r>
            <a:r>
              <a:rPr lang="en-US" b="1" dirty="0"/>
              <a:t> for at </a:t>
            </a:r>
            <a:r>
              <a:rPr lang="en-US" b="1" dirty="0" err="1"/>
              <a:t>svartiden</a:t>
            </a:r>
            <a:r>
              <a:rPr lang="en-US" b="1" dirty="0"/>
              <a:t> i </a:t>
            </a:r>
            <a:r>
              <a:rPr lang="en-US" b="1" dirty="0" err="1"/>
              <a:t>perioden</a:t>
            </a:r>
            <a:r>
              <a:rPr lang="en-US" b="1" dirty="0"/>
              <a:t> </a:t>
            </a:r>
            <a:r>
              <a:rPr lang="en-US" b="1" dirty="0" err="1"/>
              <a:t>kan</a:t>
            </a:r>
            <a:r>
              <a:rPr lang="en-US" b="1" dirty="0"/>
              <a:t> </a:t>
            </a:r>
            <a:r>
              <a:rPr lang="en-US" b="1" dirty="0" err="1"/>
              <a:t>bli</a:t>
            </a:r>
            <a:r>
              <a:rPr lang="en-US" b="1" dirty="0"/>
              <a:t> </a:t>
            </a:r>
            <a:r>
              <a:rPr lang="en-US" b="1" dirty="0" err="1"/>
              <a:t>lengre</a:t>
            </a:r>
            <a:r>
              <a:rPr lang="en-US" b="1" dirty="0"/>
              <a:t> </a:t>
            </a:r>
            <a:r>
              <a:rPr lang="en-US" b="1" dirty="0" err="1"/>
              <a:t>enn</a:t>
            </a:r>
            <a:r>
              <a:rPr lang="en-US" b="1" dirty="0"/>
              <a:t> “</a:t>
            </a:r>
            <a:r>
              <a:rPr lang="en-US" b="1" dirty="0" err="1"/>
              <a:t>dagen</a:t>
            </a:r>
            <a:r>
              <a:rPr lang="en-US" b="1" dirty="0"/>
              <a:t> </a:t>
            </a:r>
            <a:r>
              <a:rPr lang="en-US" b="1" dirty="0" err="1"/>
              <a:t>etter</a:t>
            </a:r>
            <a:r>
              <a:rPr lang="en-US" b="1" dirty="0"/>
              <a:t>”.  De </a:t>
            </a:r>
            <a:r>
              <a:rPr lang="en-US" b="1" dirty="0" err="1"/>
              <a:t>siste</a:t>
            </a:r>
            <a:r>
              <a:rPr lang="en-US" b="1" dirty="0"/>
              <a:t> to </a:t>
            </a:r>
            <a:r>
              <a:rPr lang="en-US" b="1" dirty="0" err="1"/>
              <a:t>ukene</a:t>
            </a:r>
            <a:r>
              <a:rPr lang="en-US" b="1" dirty="0"/>
              <a:t> </a:t>
            </a:r>
            <a:r>
              <a:rPr lang="en-US" b="1" dirty="0" err="1"/>
              <a:t>har</a:t>
            </a:r>
            <a:r>
              <a:rPr lang="en-US" b="1" dirty="0"/>
              <a:t> </a:t>
            </a:r>
            <a:r>
              <a:rPr lang="en-US" b="1" dirty="0" err="1"/>
              <a:t>trykket</a:t>
            </a:r>
            <a:r>
              <a:rPr lang="en-US" b="1" dirty="0"/>
              <a:t> inn </a:t>
            </a:r>
            <a:r>
              <a:rPr lang="en-US" b="1" dirty="0" err="1"/>
              <a:t>på</a:t>
            </a:r>
            <a:r>
              <a:rPr lang="en-US" b="1" dirty="0"/>
              <a:t> </a:t>
            </a:r>
            <a:r>
              <a:rPr lang="en-US" b="1" dirty="0" err="1"/>
              <a:t>laboratoriet</a:t>
            </a:r>
            <a:r>
              <a:rPr lang="en-US" b="1" dirty="0"/>
              <a:t> </a:t>
            </a:r>
            <a:r>
              <a:rPr lang="en-US" b="1" dirty="0" err="1"/>
              <a:t>vært</a:t>
            </a:r>
            <a:r>
              <a:rPr lang="en-US" b="1" dirty="0"/>
              <a:t> </a:t>
            </a:r>
            <a:r>
              <a:rPr lang="en-US" b="1" dirty="0" err="1"/>
              <a:t>så</a:t>
            </a:r>
            <a:r>
              <a:rPr lang="en-US" b="1" dirty="0"/>
              <a:t> </a:t>
            </a:r>
            <a:r>
              <a:rPr lang="en-US" b="1" dirty="0" err="1"/>
              <a:t>stort</a:t>
            </a:r>
            <a:r>
              <a:rPr lang="en-US" b="1" dirty="0"/>
              <a:t> at vi </a:t>
            </a:r>
            <a:r>
              <a:rPr lang="en-US" b="1" dirty="0" err="1"/>
              <a:t>nok</a:t>
            </a:r>
            <a:r>
              <a:rPr lang="en-US" b="1" dirty="0"/>
              <a:t> </a:t>
            </a:r>
            <a:r>
              <a:rPr lang="en-US" b="1" dirty="0" err="1"/>
              <a:t>ikke</a:t>
            </a:r>
            <a:r>
              <a:rPr lang="en-US" b="1" dirty="0"/>
              <a:t> </a:t>
            </a:r>
            <a:r>
              <a:rPr lang="en-US" b="1" dirty="0" err="1"/>
              <a:t>har</a:t>
            </a:r>
            <a:r>
              <a:rPr lang="en-US" b="1" dirty="0"/>
              <a:t> </a:t>
            </a:r>
            <a:r>
              <a:rPr lang="en-US" b="1" dirty="0" err="1"/>
              <a:t>greid</a:t>
            </a:r>
            <a:r>
              <a:rPr lang="en-US" b="1" dirty="0"/>
              <a:t> å </a:t>
            </a:r>
            <a:r>
              <a:rPr lang="en-US" b="1" dirty="0" err="1"/>
              <a:t>levere</a:t>
            </a:r>
            <a:r>
              <a:rPr lang="en-US" b="1" dirty="0"/>
              <a:t> </a:t>
            </a:r>
            <a:r>
              <a:rPr lang="en-US" b="1" dirty="0" err="1"/>
              <a:t>det</a:t>
            </a:r>
            <a:r>
              <a:rPr lang="en-US" b="1" dirty="0"/>
              <a:t> vi </a:t>
            </a:r>
            <a:r>
              <a:rPr lang="en-US" b="1" dirty="0" err="1"/>
              <a:t>ønsker</a:t>
            </a:r>
            <a:r>
              <a:rPr lang="en-US" b="1" dirty="0"/>
              <a:t>. Men </a:t>
            </a:r>
            <a:r>
              <a:rPr lang="en-US" b="1" dirty="0" err="1"/>
              <a:t>dere</a:t>
            </a:r>
            <a:r>
              <a:rPr lang="en-US" b="1" dirty="0"/>
              <a:t> </a:t>
            </a:r>
            <a:r>
              <a:rPr lang="en-US" b="1" dirty="0" err="1"/>
              <a:t>skal</a:t>
            </a:r>
            <a:r>
              <a:rPr lang="en-US" b="1" dirty="0"/>
              <a:t> </a:t>
            </a:r>
            <a:r>
              <a:rPr lang="en-US" b="1" dirty="0" err="1"/>
              <a:t>vite</a:t>
            </a:r>
            <a:r>
              <a:rPr lang="en-US" b="1" dirty="0"/>
              <a:t> at vi jobber med å </a:t>
            </a:r>
            <a:r>
              <a:rPr lang="en-US" b="1" dirty="0" err="1"/>
              <a:t>bygge</a:t>
            </a:r>
            <a:r>
              <a:rPr lang="en-US" b="1" dirty="0"/>
              <a:t> </a:t>
            </a:r>
            <a:r>
              <a:rPr lang="en-US" b="1" dirty="0" err="1"/>
              <a:t>kapasitet</a:t>
            </a:r>
            <a:r>
              <a:rPr lang="en-US" b="1" dirty="0"/>
              <a:t> </a:t>
            </a:r>
            <a:r>
              <a:rPr lang="en-US" b="1" dirty="0" err="1"/>
              <a:t>både</a:t>
            </a:r>
            <a:r>
              <a:rPr lang="en-US" b="1" dirty="0"/>
              <a:t> instrument- og </a:t>
            </a:r>
            <a:r>
              <a:rPr lang="en-US" b="1" dirty="0" err="1"/>
              <a:t>personalmessig</a:t>
            </a:r>
            <a:r>
              <a:rPr lang="en-US" b="1" dirty="0"/>
              <a:t> for å </a:t>
            </a:r>
            <a:r>
              <a:rPr lang="en-US" b="1" dirty="0" err="1"/>
              <a:t>kunne</a:t>
            </a:r>
            <a:r>
              <a:rPr lang="en-US" b="1" dirty="0"/>
              <a:t> </a:t>
            </a:r>
            <a:r>
              <a:rPr lang="en-US" b="1" dirty="0" err="1"/>
              <a:t>tilby</a:t>
            </a:r>
            <a:r>
              <a:rPr lang="en-US" b="1" dirty="0"/>
              <a:t> </a:t>
            </a:r>
            <a:r>
              <a:rPr lang="en-US" b="1" dirty="0" err="1"/>
              <a:t>dere</a:t>
            </a:r>
            <a:r>
              <a:rPr lang="en-US" b="1" dirty="0"/>
              <a:t> </a:t>
            </a:r>
            <a:r>
              <a:rPr lang="en-US" b="1" dirty="0" err="1"/>
              <a:t>alle</a:t>
            </a:r>
            <a:r>
              <a:rPr lang="en-US" b="1" dirty="0"/>
              <a:t> best </a:t>
            </a:r>
            <a:r>
              <a:rPr lang="en-US" b="1" dirty="0" err="1"/>
              <a:t>mulig</a:t>
            </a:r>
            <a:r>
              <a:rPr lang="en-US" b="1" dirty="0"/>
              <a:t> service.</a:t>
            </a:r>
            <a:endParaRPr lang="nb-NO" dirty="0"/>
          </a:p>
          <a:p>
            <a:pPr marL="0" indent="0">
              <a:buNone/>
            </a:pPr>
            <a:endParaRPr lang="nb-NO" dirty="0"/>
          </a:p>
          <a:p>
            <a:r>
              <a:rPr lang="en-US" dirty="0" err="1"/>
              <a:t>Dersom</a:t>
            </a:r>
            <a:r>
              <a:rPr lang="en-US" dirty="0"/>
              <a:t> </a:t>
            </a:r>
            <a:r>
              <a:rPr lang="en-US" dirty="0" err="1"/>
              <a:t>noe</a:t>
            </a:r>
            <a:r>
              <a:rPr lang="en-US" dirty="0"/>
              <a:t> </a:t>
            </a:r>
            <a:r>
              <a:rPr lang="en-US" dirty="0" err="1"/>
              <a:t>er</a:t>
            </a:r>
            <a:r>
              <a:rPr lang="en-US" dirty="0"/>
              <a:t> </a:t>
            </a:r>
            <a:r>
              <a:rPr lang="en-US" dirty="0" err="1"/>
              <a:t>uklart</a:t>
            </a:r>
            <a:r>
              <a:rPr lang="en-US" dirty="0"/>
              <a:t>, </a:t>
            </a:r>
            <a:r>
              <a:rPr lang="en-US" dirty="0" err="1"/>
              <a:t>eller</a:t>
            </a:r>
            <a:r>
              <a:rPr lang="en-US" dirty="0"/>
              <a:t> </a:t>
            </a:r>
            <a:r>
              <a:rPr lang="en-US" dirty="0" err="1"/>
              <a:t>dere</a:t>
            </a:r>
            <a:r>
              <a:rPr lang="en-US" dirty="0"/>
              <a:t> </a:t>
            </a:r>
            <a:r>
              <a:rPr lang="en-US" dirty="0" err="1"/>
              <a:t>har</a:t>
            </a:r>
            <a:r>
              <a:rPr lang="en-US" dirty="0"/>
              <a:t> </a:t>
            </a:r>
            <a:r>
              <a:rPr lang="en-US" dirty="0" err="1"/>
              <a:t>spørsmål</a:t>
            </a:r>
            <a:r>
              <a:rPr lang="en-US" dirty="0"/>
              <a:t>, </a:t>
            </a:r>
            <a:r>
              <a:rPr lang="en-US" dirty="0" err="1"/>
              <a:t>nøl</a:t>
            </a:r>
            <a:r>
              <a:rPr lang="en-US" dirty="0"/>
              <a:t> </a:t>
            </a:r>
            <a:r>
              <a:rPr lang="en-US" dirty="0" err="1"/>
              <a:t>ikke</a:t>
            </a:r>
            <a:r>
              <a:rPr lang="en-US" dirty="0"/>
              <a:t> med å </a:t>
            </a:r>
            <a:r>
              <a:rPr lang="en-US" dirty="0" err="1"/>
              <a:t>kontakte</a:t>
            </a:r>
            <a:r>
              <a:rPr lang="en-US" dirty="0"/>
              <a:t> </a:t>
            </a:r>
            <a:r>
              <a:rPr lang="en-US" dirty="0" err="1"/>
              <a:t>oss</a:t>
            </a:r>
            <a:r>
              <a:rPr lang="en-US" dirty="0" smtClean="0"/>
              <a:t>!</a:t>
            </a:r>
          </a:p>
          <a:p>
            <a:pPr marL="0" indent="0">
              <a:buNone/>
            </a:pPr>
            <a:endParaRPr lang="nb-NO" dirty="0"/>
          </a:p>
          <a:p>
            <a:pPr marL="0" indent="0">
              <a:buNone/>
            </a:pPr>
            <a:r>
              <a:rPr lang="en-US" dirty="0" smtClean="0"/>
              <a:t>Marie </a:t>
            </a:r>
            <a:r>
              <a:rPr lang="en-US" dirty="0" err="1" smtClean="0"/>
              <a:t>Aslaksen</a:t>
            </a:r>
            <a:r>
              <a:rPr lang="en-US" dirty="0" smtClean="0"/>
              <a:t> </a:t>
            </a:r>
            <a:r>
              <a:rPr lang="en-US" dirty="0" err="1" smtClean="0"/>
              <a:t>Røed</a:t>
            </a:r>
            <a:endParaRPr lang="nb-NO" dirty="0"/>
          </a:p>
          <a:p>
            <a:endParaRPr lang="nn-NO" dirty="0"/>
          </a:p>
        </p:txBody>
      </p:sp>
    </p:spTree>
    <p:extLst>
      <p:ext uri="{BB962C8B-B14F-4D97-AF65-F5344CB8AC3E}">
        <p14:creationId xmlns:p14="http://schemas.microsoft.com/office/powerpoint/2010/main" val="25862316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n-NO" dirty="0" smtClean="0"/>
              <a:t>Ny samansetnad kjernegruppe HMR</a:t>
            </a:r>
            <a:endParaRPr lang="nn-NO" dirty="0"/>
          </a:p>
        </p:txBody>
      </p:sp>
      <p:sp>
        <p:nvSpPr>
          <p:cNvPr id="3" name="Plassholder for innhold 2"/>
          <p:cNvSpPr>
            <a:spLocks noGrp="1"/>
          </p:cNvSpPr>
          <p:nvPr>
            <p:ph idx="1"/>
          </p:nvPr>
        </p:nvSpPr>
        <p:spPr/>
        <p:txBody>
          <a:bodyPr>
            <a:normAutofit fontScale="92500" lnSpcReduction="20000"/>
          </a:bodyPr>
          <a:lstStyle/>
          <a:p>
            <a:endParaRPr lang="nn-NO" dirty="0"/>
          </a:p>
          <a:p>
            <a:r>
              <a:rPr lang="nb-NO" dirty="0"/>
              <a:t>Fagdirektør (Medisinsk fagsjef er stedfortreder) </a:t>
            </a:r>
          </a:p>
          <a:p>
            <a:r>
              <a:rPr lang="nn-NO" dirty="0" smtClean="0"/>
              <a:t>Beredskapssjef </a:t>
            </a:r>
            <a:endParaRPr lang="nn-NO" dirty="0"/>
          </a:p>
          <a:p>
            <a:r>
              <a:rPr lang="nn-NO" dirty="0" smtClean="0"/>
              <a:t>Klinikksjef </a:t>
            </a:r>
            <a:r>
              <a:rPr lang="nn-NO" dirty="0" err="1"/>
              <a:t>prehospitale</a:t>
            </a:r>
            <a:r>
              <a:rPr lang="nn-NO" dirty="0"/>
              <a:t> tenester </a:t>
            </a:r>
          </a:p>
          <a:p>
            <a:r>
              <a:rPr lang="nn-NO" dirty="0" smtClean="0"/>
              <a:t>4 </a:t>
            </a:r>
            <a:r>
              <a:rPr lang="nn-NO" dirty="0"/>
              <a:t>lokale stabsleiarar </a:t>
            </a:r>
          </a:p>
          <a:p>
            <a:r>
              <a:rPr lang="nn-NO" dirty="0" smtClean="0"/>
              <a:t>4 </a:t>
            </a:r>
            <a:r>
              <a:rPr lang="nn-NO" dirty="0"/>
              <a:t>lokale klinikksjefar </a:t>
            </a:r>
          </a:p>
          <a:p>
            <a:r>
              <a:rPr lang="nn-NO" dirty="0" err="1" smtClean="0"/>
              <a:t>Smittevernoverlege</a:t>
            </a:r>
            <a:r>
              <a:rPr lang="nn-NO" dirty="0" smtClean="0"/>
              <a:t> </a:t>
            </a:r>
            <a:endParaRPr lang="nn-NO" dirty="0"/>
          </a:p>
          <a:p>
            <a:r>
              <a:rPr lang="nn-NO" dirty="0"/>
              <a:t>1 </a:t>
            </a:r>
            <a:r>
              <a:rPr lang="nn-NO" dirty="0" err="1" smtClean="0"/>
              <a:t>smittevernrådgjevar</a:t>
            </a:r>
            <a:endParaRPr lang="nn-NO" dirty="0" smtClean="0"/>
          </a:p>
          <a:p>
            <a:r>
              <a:rPr lang="nn-NO" dirty="0" smtClean="0"/>
              <a:t> Avdelingssjef </a:t>
            </a:r>
            <a:r>
              <a:rPr lang="nn-NO" dirty="0"/>
              <a:t>mikrobiologisk avdeling </a:t>
            </a:r>
          </a:p>
          <a:p>
            <a:r>
              <a:rPr lang="nn-NO" dirty="0" smtClean="0"/>
              <a:t>1 </a:t>
            </a:r>
            <a:r>
              <a:rPr lang="nn-NO" dirty="0"/>
              <a:t>sekretær </a:t>
            </a:r>
          </a:p>
          <a:p>
            <a:pPr marL="0" indent="0">
              <a:buNone/>
            </a:pPr>
            <a:endParaRPr lang="nn-NO" dirty="0"/>
          </a:p>
          <a:p>
            <a:endParaRPr lang="nn-NO" dirty="0"/>
          </a:p>
        </p:txBody>
      </p:sp>
    </p:spTree>
    <p:extLst>
      <p:ext uri="{BB962C8B-B14F-4D97-AF65-F5344CB8AC3E}">
        <p14:creationId xmlns:p14="http://schemas.microsoft.com/office/powerpoint/2010/main" val="35028632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n-NO" dirty="0" smtClean="0"/>
              <a:t>Det skjer endeleg…..</a:t>
            </a:r>
            <a:endParaRPr lang="nn-NO" dirty="0"/>
          </a:p>
        </p:txBody>
      </p:sp>
      <p:sp>
        <p:nvSpPr>
          <p:cNvPr id="3" name="Plassholder for innhold 2"/>
          <p:cNvSpPr>
            <a:spLocks noGrp="1"/>
          </p:cNvSpPr>
          <p:nvPr>
            <p:ph idx="1"/>
          </p:nvPr>
        </p:nvSpPr>
        <p:spPr/>
        <p:txBody>
          <a:bodyPr/>
          <a:lstStyle/>
          <a:p>
            <a:r>
              <a:rPr lang="nn-NO" dirty="0" smtClean="0"/>
              <a:t>Opning av </a:t>
            </a:r>
            <a:r>
              <a:rPr lang="nn-NO" dirty="0" err="1" smtClean="0"/>
              <a:t>dagkirurgen</a:t>
            </a:r>
            <a:r>
              <a:rPr lang="nn-NO" dirty="0" smtClean="0"/>
              <a:t> i morgon med </a:t>
            </a:r>
            <a:r>
              <a:rPr lang="nn-NO" dirty="0" err="1" smtClean="0"/>
              <a:t>snorklipping</a:t>
            </a:r>
            <a:r>
              <a:rPr lang="nn-NO" dirty="0" smtClean="0"/>
              <a:t> av direktør</a:t>
            </a:r>
          </a:p>
          <a:p>
            <a:r>
              <a:rPr lang="nn-NO" dirty="0" smtClean="0"/>
              <a:t>Arbeider med å etablere nye lokalar til </a:t>
            </a:r>
            <a:r>
              <a:rPr lang="nn-NO" dirty="0" err="1" smtClean="0"/>
              <a:t>dageining</a:t>
            </a:r>
            <a:r>
              <a:rPr lang="nn-NO" dirty="0" smtClean="0"/>
              <a:t>/infusjonspost, nytt mottak med observasjonssenger, nye lokalar til endoskopiverksemda og urologi……</a:t>
            </a:r>
            <a:endParaRPr lang="nn-NO" dirty="0"/>
          </a:p>
        </p:txBody>
      </p:sp>
    </p:spTree>
    <p:extLst>
      <p:ext uri="{BB962C8B-B14F-4D97-AF65-F5344CB8AC3E}">
        <p14:creationId xmlns:p14="http://schemas.microsoft.com/office/powerpoint/2010/main" val="35909902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n-NO" dirty="0" smtClean="0"/>
              <a:t>Påminning: Revidert samhandlingsavtale: Høyring</a:t>
            </a:r>
            <a:endParaRPr lang="nn-NO" dirty="0"/>
          </a:p>
        </p:txBody>
      </p:sp>
      <p:graphicFrame>
        <p:nvGraphicFramePr>
          <p:cNvPr id="4" name="Plassholder for innhold 3"/>
          <p:cNvGraphicFramePr>
            <a:graphicFrameLocks noGrp="1"/>
          </p:cNvGraphicFramePr>
          <p:nvPr>
            <p:ph idx="1"/>
            <p:extLst>
              <p:ext uri="{D42A27DB-BD31-4B8C-83A1-F6EECF244321}">
                <p14:modId xmlns:p14="http://schemas.microsoft.com/office/powerpoint/2010/main" val="12596835"/>
              </p:ext>
            </p:extLst>
          </p:nvPr>
        </p:nvGraphicFramePr>
        <p:xfrm>
          <a:off x="228600" y="1825625"/>
          <a:ext cx="12238263" cy="4351338"/>
        </p:xfrm>
        <a:graphic>
          <a:graphicData uri="http://schemas.openxmlformats.org/drawingml/2006/table">
            <a:tbl>
              <a:tblPr/>
              <a:tblGrid>
                <a:gridCol w="11750359">
                  <a:extLst>
                    <a:ext uri="{9D8B030D-6E8A-4147-A177-3AD203B41FA5}">
                      <a16:colId xmlns:a16="http://schemas.microsoft.com/office/drawing/2014/main" val="2459718108"/>
                    </a:ext>
                  </a:extLst>
                </a:gridCol>
                <a:gridCol w="243952">
                  <a:extLst>
                    <a:ext uri="{9D8B030D-6E8A-4147-A177-3AD203B41FA5}">
                      <a16:colId xmlns:a16="http://schemas.microsoft.com/office/drawing/2014/main" val="910200121"/>
                    </a:ext>
                  </a:extLst>
                </a:gridCol>
                <a:gridCol w="243952">
                  <a:extLst>
                    <a:ext uri="{9D8B030D-6E8A-4147-A177-3AD203B41FA5}">
                      <a16:colId xmlns:a16="http://schemas.microsoft.com/office/drawing/2014/main" val="3269304599"/>
                    </a:ext>
                  </a:extLst>
                </a:gridCol>
              </a:tblGrid>
              <a:tr h="346792">
                <a:tc>
                  <a:txBody>
                    <a:bodyPr/>
                    <a:lstStyle/>
                    <a:p>
                      <a:endParaRPr lang="nn-NO" sz="1700"/>
                    </a:p>
                  </a:txBody>
                  <a:tcPr marL="0" marR="0" marT="0" marB="0" anchor="ctr">
                    <a:lnL>
                      <a:noFill/>
                    </a:lnL>
                    <a:lnR>
                      <a:noFill/>
                    </a:lnR>
                    <a:lnT>
                      <a:noFill/>
                    </a:lnT>
                    <a:lnB>
                      <a:noFill/>
                    </a:lnB>
                  </a:tcPr>
                </a:tc>
                <a:tc>
                  <a:txBody>
                    <a:bodyPr/>
                    <a:lstStyle/>
                    <a:p>
                      <a:endParaRPr lang="nn-NO" sz="1700"/>
                    </a:p>
                  </a:txBody>
                  <a:tcPr marL="86698" marR="86698" marT="43349" marB="43349">
                    <a:lnL>
                      <a:noFill/>
                    </a:lnL>
                  </a:tcPr>
                </a:tc>
                <a:tc>
                  <a:txBody>
                    <a:bodyPr/>
                    <a:lstStyle/>
                    <a:p>
                      <a:endParaRPr lang="nn-NO" sz="1700"/>
                    </a:p>
                  </a:txBody>
                  <a:tcPr marL="86698" marR="86698" marT="43349" marB="43349"/>
                </a:tc>
                <a:extLst>
                  <a:ext uri="{0D108BD9-81ED-4DB2-BD59-A6C34878D82A}">
                    <a16:rowId xmlns:a16="http://schemas.microsoft.com/office/drawing/2014/main" val="136669101"/>
                  </a:ext>
                </a:extLst>
              </a:tr>
              <a:tr h="1316905">
                <a:tc>
                  <a:txBody>
                    <a:bodyPr/>
                    <a:lstStyle/>
                    <a:p>
                      <a:endParaRPr lang="nn-NO" sz="1700" dirty="0"/>
                    </a:p>
                  </a:txBody>
                  <a:tcPr marL="0" marR="0" marT="0" marB="0">
                    <a:lnL>
                      <a:noFill/>
                    </a:lnL>
                    <a:lnR>
                      <a:noFill/>
                    </a:lnR>
                    <a:lnT>
                      <a:noFill/>
                    </a:lnT>
                    <a:lnB>
                      <a:noFill/>
                    </a:lnB>
                  </a:tcPr>
                </a:tc>
                <a:tc>
                  <a:txBody>
                    <a:bodyPr/>
                    <a:lstStyle/>
                    <a:p>
                      <a:endParaRPr lang="nn-NO" sz="1700"/>
                    </a:p>
                  </a:txBody>
                  <a:tcPr marL="86698" marR="86698" marT="43349" marB="43349">
                    <a:lnL>
                      <a:noFill/>
                    </a:lnL>
                  </a:tcPr>
                </a:tc>
                <a:tc>
                  <a:txBody>
                    <a:bodyPr/>
                    <a:lstStyle/>
                    <a:p>
                      <a:endParaRPr lang="nn-NO" sz="1700"/>
                    </a:p>
                  </a:txBody>
                  <a:tcPr marL="86698" marR="86698" marT="43349" marB="43349"/>
                </a:tc>
                <a:extLst>
                  <a:ext uri="{0D108BD9-81ED-4DB2-BD59-A6C34878D82A}">
                    <a16:rowId xmlns:a16="http://schemas.microsoft.com/office/drawing/2014/main" val="1098383974"/>
                  </a:ext>
                </a:extLst>
              </a:tr>
              <a:tr h="346792">
                <a:tc>
                  <a:txBody>
                    <a:bodyPr/>
                    <a:lstStyle/>
                    <a:p>
                      <a:endParaRPr lang="nn-NO" sz="1700" dirty="0"/>
                    </a:p>
                  </a:txBody>
                  <a:tcPr marL="0" marR="0" marT="0" marB="0">
                    <a:lnL>
                      <a:noFill/>
                    </a:lnL>
                    <a:lnR>
                      <a:noFill/>
                    </a:lnR>
                    <a:lnT>
                      <a:noFill/>
                    </a:lnT>
                    <a:lnB>
                      <a:noFill/>
                    </a:lnB>
                    <a:solidFill>
                      <a:srgbClr val="FFFFFF"/>
                    </a:solidFill>
                  </a:tcPr>
                </a:tc>
                <a:tc>
                  <a:txBody>
                    <a:bodyPr/>
                    <a:lstStyle/>
                    <a:p>
                      <a:endParaRPr lang="nn-NO" sz="1700"/>
                    </a:p>
                  </a:txBody>
                  <a:tcPr marL="86698" marR="86698" marT="43349" marB="43349">
                    <a:lnL>
                      <a:noFill/>
                    </a:lnL>
                  </a:tcPr>
                </a:tc>
                <a:tc>
                  <a:txBody>
                    <a:bodyPr/>
                    <a:lstStyle/>
                    <a:p>
                      <a:endParaRPr lang="nn-NO" sz="1700"/>
                    </a:p>
                  </a:txBody>
                  <a:tcPr marL="86698" marR="86698" marT="43349" marB="43349"/>
                </a:tc>
                <a:extLst>
                  <a:ext uri="{0D108BD9-81ED-4DB2-BD59-A6C34878D82A}">
                    <a16:rowId xmlns:a16="http://schemas.microsoft.com/office/drawing/2014/main" val="1282506424"/>
                  </a:ext>
                </a:extLst>
              </a:tr>
              <a:tr h="520189">
                <a:tc gridSpan="3">
                  <a:txBody>
                    <a:bodyPr/>
                    <a:lstStyle/>
                    <a:p>
                      <a:pPr fontAlgn="t"/>
                      <a:r>
                        <a:rPr lang="nn-NO" sz="1700" dirty="0">
                          <a:effectLst/>
                        </a:rPr>
                        <a:t>Samarbeidsavtalen mellom kommunane i fylket og helseføretaket har vore gjennom ein revisjon og er no ute på høyring.</a:t>
                      </a:r>
                    </a:p>
                  </a:txBody>
                  <a:tcPr marL="0" marR="0" marT="0" marB="0">
                    <a:lnL>
                      <a:noFill/>
                    </a:lnL>
                    <a:lnR>
                      <a:noFill/>
                    </a:lnR>
                    <a:lnT>
                      <a:noFill/>
                    </a:lnT>
                    <a:lnB>
                      <a:noFill/>
                    </a:lnB>
                    <a:solidFill>
                      <a:srgbClr val="FFFFFF"/>
                    </a:solidFill>
                  </a:tcPr>
                </a:tc>
                <a:tc hMerge="1">
                  <a:txBody>
                    <a:bodyPr/>
                    <a:lstStyle/>
                    <a:p>
                      <a:endParaRPr lang="nn-NO"/>
                    </a:p>
                  </a:txBody>
                  <a:tcPr/>
                </a:tc>
                <a:tc hMerge="1">
                  <a:txBody>
                    <a:bodyPr/>
                    <a:lstStyle/>
                    <a:p>
                      <a:endParaRPr lang="nn-NO"/>
                    </a:p>
                  </a:txBody>
                  <a:tcPr/>
                </a:tc>
                <a:extLst>
                  <a:ext uri="{0D108BD9-81ED-4DB2-BD59-A6C34878D82A}">
                    <a16:rowId xmlns:a16="http://schemas.microsoft.com/office/drawing/2014/main" val="2548145716"/>
                  </a:ext>
                </a:extLst>
              </a:tr>
              <a:tr h="1820660">
                <a:tc gridSpan="3">
                  <a:txBody>
                    <a:bodyPr/>
                    <a:lstStyle/>
                    <a:p>
                      <a:r>
                        <a:rPr lang="nn-NO" sz="1700" dirty="0">
                          <a:effectLst/>
                        </a:rPr>
                        <a:t>Høyringsfrist er 26.oktober 2020. </a:t>
                      </a:r>
                      <a:br>
                        <a:rPr lang="nn-NO" sz="1700" dirty="0">
                          <a:effectLst/>
                        </a:rPr>
                      </a:br>
                      <a:endParaRPr lang="nn-NO" sz="1700" dirty="0">
                        <a:effectLst/>
                      </a:endParaRPr>
                    </a:p>
                    <a:p>
                      <a:r>
                        <a:rPr lang="nn-NO" sz="1700" dirty="0">
                          <a:effectLst/>
                        </a:rPr>
                        <a:t>Du finn høyringsbrev med meir inforasjon om bakgrunn og prosess og høyringsutkastet for revidert avtale her: </a:t>
                      </a:r>
                      <a:br>
                        <a:rPr lang="nn-NO" sz="1700" dirty="0">
                          <a:effectLst/>
                        </a:rPr>
                      </a:br>
                      <a:r>
                        <a:rPr lang="nn-NO" sz="1700" dirty="0">
                          <a:effectLst/>
                          <a:hlinkClick r:id="rId2"/>
                        </a:rPr>
                        <a:t>https://helse-mr.no/avdelinger/stabsavdelinger/samhandlingsavdelinga/hoyring-om-revidert-samhandlingsavtalesamarbeidsavtale</a:t>
                      </a:r>
                      <a:r>
                        <a:rPr lang="nn-NO" sz="1700" dirty="0">
                          <a:effectLst/>
                        </a:rPr>
                        <a:t> </a:t>
                      </a:r>
                    </a:p>
                    <a:p>
                      <a:r>
                        <a:rPr lang="nn-NO" sz="1700" dirty="0">
                          <a:effectLst/>
                        </a:rPr>
                        <a:t>Her vil du og finne høyringsinnspela etter kvart som dei kjem inn.</a:t>
                      </a:r>
                    </a:p>
                    <a:p>
                      <a:r>
                        <a:rPr lang="nn-NO" sz="1700" dirty="0">
                          <a:effectLst/>
                        </a:rPr>
                        <a:t>Høyringsinnspel skal sendast til: </a:t>
                      </a:r>
                      <a:r>
                        <a:rPr lang="nn-NO" sz="1700" dirty="0">
                          <a:effectLst/>
                          <a:hlinkClick r:id="rId3"/>
                        </a:rPr>
                        <a:t>Postmottak_MR@helse-mr.no</a:t>
                      </a:r>
                      <a:r>
                        <a:rPr lang="nn-NO" sz="1700" dirty="0">
                          <a:effectLst/>
                        </a:rPr>
                        <a:t> </a:t>
                      </a:r>
                    </a:p>
                  </a:txBody>
                  <a:tcPr marL="0" marR="0" marT="0" marB="0">
                    <a:lnL>
                      <a:noFill/>
                    </a:lnL>
                    <a:lnR>
                      <a:noFill/>
                    </a:lnR>
                    <a:lnT>
                      <a:noFill/>
                    </a:lnT>
                    <a:lnB>
                      <a:noFill/>
                    </a:lnB>
                    <a:solidFill>
                      <a:srgbClr val="FFFFFF"/>
                    </a:solidFill>
                  </a:tcPr>
                </a:tc>
                <a:tc hMerge="1">
                  <a:txBody>
                    <a:bodyPr/>
                    <a:lstStyle/>
                    <a:p>
                      <a:endParaRPr lang="nn-NO"/>
                    </a:p>
                  </a:txBody>
                  <a:tcPr/>
                </a:tc>
                <a:tc hMerge="1">
                  <a:txBody>
                    <a:bodyPr/>
                    <a:lstStyle/>
                    <a:p>
                      <a:endParaRPr lang="nn-NO"/>
                    </a:p>
                  </a:txBody>
                  <a:tcPr/>
                </a:tc>
                <a:extLst>
                  <a:ext uri="{0D108BD9-81ED-4DB2-BD59-A6C34878D82A}">
                    <a16:rowId xmlns:a16="http://schemas.microsoft.com/office/drawing/2014/main" val="2821371449"/>
                  </a:ext>
                </a:extLst>
              </a:tr>
            </a:tbl>
          </a:graphicData>
        </a:graphic>
      </p:graphicFrame>
    </p:spTree>
    <p:extLst>
      <p:ext uri="{BB962C8B-B14F-4D97-AF65-F5344CB8AC3E}">
        <p14:creationId xmlns:p14="http://schemas.microsoft.com/office/powerpoint/2010/main" val="21900848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n-NO" dirty="0" smtClean="0"/>
              <a:t>Møtedeltakarar</a:t>
            </a:r>
            <a:endParaRPr lang="nn-NO" dirty="0"/>
          </a:p>
        </p:txBody>
      </p:sp>
      <p:sp>
        <p:nvSpPr>
          <p:cNvPr id="4" name="Plassholder for innhold 3"/>
          <p:cNvSpPr>
            <a:spLocks noGrp="1"/>
          </p:cNvSpPr>
          <p:nvPr>
            <p:ph sz="half" idx="1"/>
          </p:nvPr>
        </p:nvSpPr>
        <p:spPr>
          <a:xfrm>
            <a:off x="595993" y="1616529"/>
            <a:ext cx="5423807" cy="4560434"/>
          </a:xfrm>
        </p:spPr>
        <p:txBody>
          <a:bodyPr>
            <a:normAutofit fontScale="70000" lnSpcReduction="20000"/>
          </a:bodyPr>
          <a:lstStyle/>
          <a:p>
            <a:r>
              <a:rPr lang="nn-NO" dirty="0" smtClean="0"/>
              <a:t>Rune </a:t>
            </a:r>
            <a:r>
              <a:rPr lang="nn-NO" dirty="0" err="1" smtClean="0"/>
              <a:t>Sjurgard</a:t>
            </a:r>
            <a:r>
              <a:rPr lang="nn-NO" dirty="0" smtClean="0"/>
              <a:t>, Kommunaldirektør vertskommune</a:t>
            </a:r>
          </a:p>
          <a:p>
            <a:r>
              <a:rPr lang="nn-NO" dirty="0" smtClean="0"/>
              <a:t>Bård Dalen, leiar for Sju-stjerna helse og </a:t>
            </a:r>
            <a:r>
              <a:rPr lang="nn-NO" dirty="0" smtClean="0"/>
              <a:t>omsorg</a:t>
            </a:r>
            <a:endParaRPr lang="nn-NO" dirty="0" smtClean="0"/>
          </a:p>
          <a:p>
            <a:r>
              <a:rPr lang="nn-NO" dirty="0" smtClean="0"/>
              <a:t>Karsten Vingen, KO  Hareid</a:t>
            </a:r>
          </a:p>
          <a:p>
            <a:r>
              <a:rPr lang="nn-NO" dirty="0" smtClean="0"/>
              <a:t>Inger Lise Kaldhol, KO Volda</a:t>
            </a:r>
          </a:p>
          <a:p>
            <a:r>
              <a:rPr lang="nn-NO" dirty="0" smtClean="0"/>
              <a:t>Norunn K. Elde, KO Ulstein</a:t>
            </a:r>
          </a:p>
          <a:p>
            <a:r>
              <a:rPr lang="nn-NO" dirty="0" smtClean="0"/>
              <a:t>Asta Sileikiene, KO Sande</a:t>
            </a:r>
          </a:p>
          <a:p>
            <a:r>
              <a:rPr lang="nn-NO" dirty="0" smtClean="0"/>
              <a:t>Bjørn Martin Aasen, Smittevern overlege Herøy</a:t>
            </a:r>
          </a:p>
          <a:p>
            <a:r>
              <a:rPr lang="nn-NO" dirty="0" smtClean="0"/>
              <a:t>Cecilie Oppedal, KO Vanylven</a:t>
            </a:r>
          </a:p>
          <a:p>
            <a:r>
              <a:rPr lang="nn-NO" dirty="0" smtClean="0"/>
              <a:t>Unni Natås, KO Ørsta</a:t>
            </a:r>
          </a:p>
          <a:p>
            <a:r>
              <a:rPr lang="nn-NO" dirty="0"/>
              <a:t>Stian Endresen </a:t>
            </a:r>
            <a:r>
              <a:rPr lang="nn-NO" dirty="0" smtClean="0"/>
              <a:t>PKO</a:t>
            </a:r>
          </a:p>
          <a:p>
            <a:r>
              <a:rPr lang="nn-NO" dirty="0"/>
              <a:t>Gro – Anett Voldsund, koordinator </a:t>
            </a:r>
            <a:r>
              <a:rPr lang="nn-NO" dirty="0" smtClean="0"/>
              <a:t>Sju-stjerna</a:t>
            </a:r>
          </a:p>
          <a:p>
            <a:r>
              <a:rPr lang="nn-NO" dirty="0" smtClean="0"/>
              <a:t>Linda Gramshaug </a:t>
            </a:r>
            <a:r>
              <a:rPr lang="nn-NO" dirty="0" err="1" smtClean="0"/>
              <a:t>Fonseca</a:t>
            </a:r>
            <a:r>
              <a:rPr lang="nn-NO" dirty="0" smtClean="0"/>
              <a:t>, leiar for sjukeheimslegane</a:t>
            </a:r>
          </a:p>
          <a:p>
            <a:endParaRPr lang="nn-NO" dirty="0"/>
          </a:p>
          <a:p>
            <a:pPr marL="0" indent="0">
              <a:buNone/>
            </a:pPr>
            <a:endParaRPr lang="nn-NO" dirty="0"/>
          </a:p>
          <a:p>
            <a:pPr marL="0" indent="0">
              <a:buNone/>
            </a:pPr>
            <a:endParaRPr lang="nn-NO" dirty="0" smtClean="0"/>
          </a:p>
          <a:p>
            <a:endParaRPr lang="nn-NO" dirty="0"/>
          </a:p>
        </p:txBody>
      </p:sp>
      <p:sp>
        <p:nvSpPr>
          <p:cNvPr id="5" name="Plassholder for innhold 4"/>
          <p:cNvSpPr>
            <a:spLocks noGrp="1"/>
          </p:cNvSpPr>
          <p:nvPr>
            <p:ph sz="half" idx="2"/>
          </p:nvPr>
        </p:nvSpPr>
        <p:spPr>
          <a:xfrm>
            <a:off x="6096000" y="1825625"/>
            <a:ext cx="5905500" cy="4351338"/>
          </a:xfrm>
        </p:spPr>
        <p:txBody>
          <a:bodyPr>
            <a:normAutofit fontScale="70000" lnSpcReduction="20000"/>
          </a:bodyPr>
          <a:lstStyle/>
          <a:p>
            <a:r>
              <a:rPr lang="nn-NO" dirty="0" smtClean="0"/>
              <a:t>Eirin Steinsvik, assisterande fylkeslege</a:t>
            </a:r>
          </a:p>
          <a:p>
            <a:r>
              <a:rPr lang="nn-NO" dirty="0" smtClean="0"/>
              <a:t>Palma </a:t>
            </a:r>
            <a:r>
              <a:rPr lang="nn-NO" dirty="0"/>
              <a:t>Hånes, </a:t>
            </a:r>
            <a:r>
              <a:rPr lang="nn-NO" dirty="0" smtClean="0"/>
              <a:t>Klinikksjef</a:t>
            </a:r>
          </a:p>
          <a:p>
            <a:r>
              <a:rPr lang="nn-NO" dirty="0" smtClean="0"/>
              <a:t>Randi Revheim, seksjonsleiar og OL medisin</a:t>
            </a:r>
          </a:p>
          <a:p>
            <a:r>
              <a:rPr lang="nn-NO" dirty="0" smtClean="0"/>
              <a:t>Jon Hjorthaug, seksjonsleiar og OL kirurgi</a:t>
            </a:r>
          </a:p>
          <a:p>
            <a:r>
              <a:rPr lang="nn-NO" dirty="0" smtClean="0"/>
              <a:t>Rune Heggedal, seksjonsleiar og OL anestesi</a:t>
            </a:r>
          </a:p>
          <a:p>
            <a:r>
              <a:rPr lang="nn-NO" dirty="0" smtClean="0"/>
              <a:t>Idunn Myklebust, seksjonsleiar og OL </a:t>
            </a:r>
            <a:r>
              <a:rPr lang="nn-NO" dirty="0" err="1" smtClean="0"/>
              <a:t>føde,barsel,gyn</a:t>
            </a:r>
            <a:endParaRPr lang="nn-NO" dirty="0" smtClean="0"/>
          </a:p>
          <a:p>
            <a:r>
              <a:rPr lang="nn-NO" dirty="0" smtClean="0"/>
              <a:t>Unni Skare, </a:t>
            </a:r>
            <a:r>
              <a:rPr lang="nn-NO" dirty="0" err="1" smtClean="0"/>
              <a:t>smittevernrådgjevar</a:t>
            </a:r>
            <a:r>
              <a:rPr lang="nn-NO" dirty="0" smtClean="0"/>
              <a:t> Fagavdelinga</a:t>
            </a:r>
          </a:p>
          <a:p>
            <a:r>
              <a:rPr lang="nn-NO" dirty="0" smtClean="0"/>
              <a:t>Halgrim Myklebust, seksjonsleiar</a:t>
            </a:r>
          </a:p>
          <a:p>
            <a:r>
              <a:rPr lang="nn-NO" dirty="0" smtClean="0"/>
              <a:t>Erlend Bae, seksjonsleiar</a:t>
            </a:r>
          </a:p>
          <a:p>
            <a:r>
              <a:rPr lang="nn-NO" dirty="0" smtClean="0"/>
              <a:t>Knut Nautvik, rådgjevar/leiar krisestab</a:t>
            </a:r>
          </a:p>
          <a:p>
            <a:r>
              <a:rPr lang="nn-NO" dirty="0" smtClean="0"/>
              <a:t>Mona Ryste, rådgjevar</a:t>
            </a:r>
            <a:endParaRPr lang="nn-NO" dirty="0"/>
          </a:p>
        </p:txBody>
      </p:sp>
    </p:spTree>
    <p:extLst>
      <p:ext uri="{BB962C8B-B14F-4D97-AF65-F5344CB8AC3E}">
        <p14:creationId xmlns:p14="http://schemas.microsoft.com/office/powerpoint/2010/main" val="162782333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n-NO" dirty="0" smtClean="0"/>
              <a:t>Agenda</a:t>
            </a:r>
            <a:endParaRPr lang="nn-NO" dirty="0"/>
          </a:p>
        </p:txBody>
      </p:sp>
      <p:sp>
        <p:nvSpPr>
          <p:cNvPr id="3" name="Plassholder for innhold 2"/>
          <p:cNvSpPr>
            <a:spLocks noGrp="1"/>
          </p:cNvSpPr>
          <p:nvPr>
            <p:ph idx="1"/>
          </p:nvPr>
        </p:nvSpPr>
        <p:spPr>
          <a:xfrm>
            <a:off x="179514" y="1412421"/>
            <a:ext cx="11870972" cy="4764542"/>
          </a:xfrm>
        </p:spPr>
        <p:txBody>
          <a:bodyPr>
            <a:normAutofit fontScale="32500" lnSpcReduction="20000"/>
          </a:bodyPr>
          <a:lstStyle/>
          <a:p>
            <a:pPr marL="0" lvl="0" indent="0">
              <a:buNone/>
            </a:pPr>
            <a:endParaRPr lang="nn-NO" dirty="0" smtClean="0"/>
          </a:p>
          <a:p>
            <a:pPr lvl="0"/>
            <a:r>
              <a:rPr lang="nn-NO" sz="6400" dirty="0" smtClean="0"/>
              <a:t>Velkomen, info/agenda</a:t>
            </a:r>
          </a:p>
          <a:p>
            <a:pPr lvl="0"/>
            <a:r>
              <a:rPr lang="nn-NO" sz="6400" dirty="0" smtClean="0"/>
              <a:t>Referat/oppfølgingspunkt frå møte </a:t>
            </a:r>
            <a:r>
              <a:rPr lang="nn-NO" sz="6400" dirty="0" smtClean="0"/>
              <a:t>19</a:t>
            </a:r>
            <a:r>
              <a:rPr lang="nn-NO" sz="6400" dirty="0" smtClean="0"/>
              <a:t>. </a:t>
            </a:r>
            <a:r>
              <a:rPr lang="nn-NO" sz="6400" dirty="0" smtClean="0"/>
              <a:t>august</a:t>
            </a:r>
            <a:endParaRPr lang="nn-NO" sz="6400" dirty="0" smtClean="0"/>
          </a:p>
          <a:p>
            <a:pPr marL="0" lvl="0" indent="0">
              <a:buNone/>
            </a:pPr>
            <a:r>
              <a:rPr lang="nn-NO" sz="6400" dirty="0" smtClean="0"/>
              <a:t>     Situasjonsbilde:</a:t>
            </a:r>
          </a:p>
          <a:p>
            <a:pPr lvl="0"/>
            <a:r>
              <a:rPr lang="nn-NO" sz="6400" dirty="0" smtClean="0"/>
              <a:t>Status kommunar: Ørsta v/ Kommuneoverlege Unni Natås, Vanylven v/ kommuneoverlege Cecilie Oppedal, Sande v/ kommuneoverlege Asta Sileikiene, Ulstein v/kommuneoverlege Norunn Kirkebø Elde, Volda v/kommuneoverlege Inger Lise Kaldhol, Herøy, v/ smittevern overlege Bjørn Martin Aasen, Hareid v/ kommuneoverlege Karsten Vingen</a:t>
            </a:r>
          </a:p>
          <a:p>
            <a:pPr lvl="0"/>
            <a:r>
              <a:rPr lang="nn-NO" sz="6400" dirty="0" smtClean="0"/>
              <a:t>Status helseføretak v/Palma Hånes</a:t>
            </a:r>
          </a:p>
          <a:p>
            <a:pPr marL="0" lvl="0" indent="0">
              <a:buNone/>
            </a:pPr>
            <a:r>
              <a:rPr lang="nn-NO" sz="6400" dirty="0" smtClean="0"/>
              <a:t>     Spørsmålsrunde og gjensidig informasjonsutveksling:</a:t>
            </a:r>
          </a:p>
          <a:p>
            <a:pPr marL="0" lvl="0" indent="0">
              <a:buNone/>
            </a:pPr>
            <a:r>
              <a:rPr lang="nn-NO" sz="6400" dirty="0" smtClean="0"/>
              <a:t>     Aksjon/tiltak: Korleis kan vi </a:t>
            </a:r>
            <a:r>
              <a:rPr lang="nn-NO" sz="6400" dirty="0" err="1" smtClean="0"/>
              <a:t>bistå</a:t>
            </a:r>
            <a:r>
              <a:rPr lang="nn-NO" sz="6400" dirty="0" smtClean="0"/>
              <a:t> kvarandre, fordeling av </a:t>
            </a:r>
            <a:r>
              <a:rPr lang="nn-NO" sz="6400" dirty="0" smtClean="0"/>
              <a:t>arbeidsoppgåver</a:t>
            </a:r>
          </a:p>
          <a:p>
            <a:r>
              <a:rPr lang="nn-NO" sz="6400" dirty="0" smtClean="0"/>
              <a:t>Viktig informasjon frå </a:t>
            </a:r>
            <a:r>
              <a:rPr lang="nn-NO" sz="6400" dirty="0" err="1" smtClean="0"/>
              <a:t>mikrobiologen</a:t>
            </a:r>
            <a:r>
              <a:rPr lang="nn-NO" sz="6400" dirty="0" smtClean="0"/>
              <a:t> i Molde</a:t>
            </a:r>
            <a:endParaRPr lang="nn-NO" sz="6400" dirty="0" smtClean="0"/>
          </a:p>
          <a:p>
            <a:r>
              <a:rPr lang="nn-NO" sz="6400" dirty="0" smtClean="0"/>
              <a:t>Testing</a:t>
            </a:r>
          </a:p>
          <a:p>
            <a:r>
              <a:rPr lang="nn-NO" sz="6400" dirty="0" err="1" smtClean="0"/>
              <a:t>Smittvernutstyr</a:t>
            </a:r>
            <a:r>
              <a:rPr lang="nn-NO" sz="6400" dirty="0" smtClean="0"/>
              <a:t>                   </a:t>
            </a:r>
          </a:p>
          <a:p>
            <a:pPr lvl="0"/>
            <a:r>
              <a:rPr lang="nn-NO" sz="6400" dirty="0" smtClean="0"/>
              <a:t>Tidspunkt for neste </a:t>
            </a:r>
            <a:r>
              <a:rPr lang="nn-NO" sz="6400" dirty="0" smtClean="0"/>
              <a:t>møte 16. september kl. </a:t>
            </a:r>
            <a:r>
              <a:rPr lang="nn-NO" sz="6400" smtClean="0"/>
              <a:t>1000</a:t>
            </a:r>
            <a:endParaRPr lang="nn-NO" sz="6400" dirty="0" smtClean="0"/>
          </a:p>
          <a:p>
            <a:pPr marL="0" indent="0">
              <a:buNone/>
            </a:pPr>
            <a:endParaRPr lang="nn-NO" sz="6400" dirty="0"/>
          </a:p>
        </p:txBody>
      </p:sp>
    </p:spTree>
    <p:extLst>
      <p:ext uri="{BB962C8B-B14F-4D97-AF65-F5344CB8AC3E}">
        <p14:creationId xmlns:p14="http://schemas.microsoft.com/office/powerpoint/2010/main" val="338606816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ctrTitle"/>
          </p:nvPr>
        </p:nvSpPr>
        <p:spPr/>
        <p:txBody>
          <a:bodyPr/>
          <a:lstStyle/>
          <a:p>
            <a:r>
              <a:rPr lang="nb-NO" dirty="0" smtClean="0"/>
              <a:t>Mål med samarbeidsmøte</a:t>
            </a:r>
            <a:endParaRPr lang="nb-NO" dirty="0"/>
          </a:p>
        </p:txBody>
      </p:sp>
      <p:sp>
        <p:nvSpPr>
          <p:cNvPr id="4" name="Undertittel 3"/>
          <p:cNvSpPr>
            <a:spLocks noGrp="1"/>
          </p:cNvSpPr>
          <p:nvPr>
            <p:ph type="subTitle" idx="1"/>
          </p:nvPr>
        </p:nvSpPr>
        <p:spPr/>
        <p:txBody>
          <a:bodyPr>
            <a:normAutofit fontScale="92500" lnSpcReduction="20000"/>
          </a:bodyPr>
          <a:lstStyle/>
          <a:p>
            <a:r>
              <a:rPr lang="nn-NO" sz="3600" b="1" dirty="0" smtClean="0"/>
              <a:t>Status og informasjon/erfaringsutveksling mellom kommunane og helseføretaket, risikovurdering og identifisere tiltak på tvers for å sikre eit godt og forsvarleg tilbod til pasientane våre.</a:t>
            </a:r>
          </a:p>
          <a:p>
            <a:endParaRPr lang="nb-NO" dirty="0"/>
          </a:p>
        </p:txBody>
      </p:sp>
      <p:pic>
        <p:nvPicPr>
          <p:cNvPr id="1031" name="Bilde 9"/>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457200"/>
            <a:ext cx="334963" cy="419100"/>
          </a:xfrm>
          <a:prstGeom prst="rect">
            <a:avLst/>
          </a:prstGeom>
          <a:noFill/>
          <a:extLst>
            <a:ext uri="{909E8E84-426E-40DD-AFC4-6F175D3DCCD1}">
              <a14:hiddenFill xmlns:a14="http://schemas.microsoft.com/office/drawing/2010/main">
                <a:solidFill>
                  <a:srgbClr val="FFFFFF"/>
                </a:solidFill>
              </a14:hiddenFill>
            </a:ext>
          </a:extLst>
        </p:spPr>
      </p:pic>
      <p:pic>
        <p:nvPicPr>
          <p:cNvPr id="1030" name="Bilde 2" descr="orsta"/>
          <p:cNvPicPr>
            <a:picLocks noChangeAspect="1" noChangeArrowheads="1"/>
          </p:cNvPicPr>
          <p:nvPr/>
        </p:nvPicPr>
        <p:blipFill>
          <a:blip r:embed="rId3" cstate="hqprint">
            <a:extLst>
              <a:ext uri="{28A0092B-C50C-407E-A947-70E740481C1C}">
                <a14:useLocalDpi xmlns:a14="http://schemas.microsoft.com/office/drawing/2010/main" val="0"/>
              </a:ext>
            </a:extLst>
          </a:blip>
          <a:srcRect/>
          <a:stretch>
            <a:fillRect/>
          </a:stretch>
        </p:blipFill>
        <p:spPr bwMode="auto">
          <a:xfrm>
            <a:off x="0" y="876300"/>
            <a:ext cx="342900" cy="419100"/>
          </a:xfrm>
          <a:prstGeom prst="rect">
            <a:avLst/>
          </a:prstGeom>
          <a:noFill/>
          <a:extLst>
            <a:ext uri="{909E8E84-426E-40DD-AFC4-6F175D3DCCD1}">
              <a14:hiddenFill xmlns:a14="http://schemas.microsoft.com/office/drawing/2010/main">
                <a:solidFill>
                  <a:srgbClr val="FFFFFF"/>
                </a:solidFill>
              </a14:hiddenFill>
            </a:ext>
          </a:extLst>
        </p:spPr>
      </p:pic>
      <p:pic>
        <p:nvPicPr>
          <p:cNvPr id="1029" name="Bilde 3" descr="ulstein"/>
          <p:cNvPicPr>
            <a:picLocks noChangeAspect="1" noChangeArrowheads="1"/>
          </p:cNvPicPr>
          <p:nvPr/>
        </p:nvPicPr>
        <p:blipFill>
          <a:blip r:embed="rId4" cstate="hqprint">
            <a:extLst>
              <a:ext uri="{28A0092B-C50C-407E-A947-70E740481C1C}">
                <a14:useLocalDpi xmlns:a14="http://schemas.microsoft.com/office/drawing/2010/main" val="0"/>
              </a:ext>
            </a:extLst>
          </a:blip>
          <a:srcRect/>
          <a:stretch>
            <a:fillRect/>
          </a:stretch>
        </p:blipFill>
        <p:spPr bwMode="auto">
          <a:xfrm>
            <a:off x="0" y="1295400"/>
            <a:ext cx="342900" cy="419100"/>
          </a:xfrm>
          <a:prstGeom prst="rect">
            <a:avLst/>
          </a:prstGeom>
          <a:noFill/>
          <a:extLst>
            <a:ext uri="{909E8E84-426E-40DD-AFC4-6F175D3DCCD1}">
              <a14:hiddenFill xmlns:a14="http://schemas.microsoft.com/office/drawing/2010/main">
                <a:solidFill>
                  <a:srgbClr val="FFFFFF"/>
                </a:solidFill>
              </a14:hiddenFill>
            </a:ext>
          </a:extLst>
        </p:spPr>
      </p:pic>
      <p:pic>
        <p:nvPicPr>
          <p:cNvPr id="1028" name="Bilde 4" descr="1514"/>
          <p:cNvPicPr>
            <a:picLocks noChangeAspect="1" noChangeArrowheads="1"/>
          </p:cNvPicPr>
          <p:nvPr/>
        </p:nvPicPr>
        <p:blipFill>
          <a:blip r:embed="rId5" cstate="hqprint">
            <a:extLst>
              <a:ext uri="{28A0092B-C50C-407E-A947-70E740481C1C}">
                <a14:useLocalDpi xmlns:a14="http://schemas.microsoft.com/office/drawing/2010/main" val="0"/>
              </a:ext>
            </a:extLst>
          </a:blip>
          <a:srcRect/>
          <a:stretch>
            <a:fillRect/>
          </a:stretch>
        </p:blipFill>
        <p:spPr bwMode="auto">
          <a:xfrm>
            <a:off x="0" y="1714500"/>
            <a:ext cx="334963" cy="419100"/>
          </a:xfrm>
          <a:prstGeom prst="rect">
            <a:avLst/>
          </a:prstGeom>
          <a:noFill/>
          <a:extLst>
            <a:ext uri="{909E8E84-426E-40DD-AFC4-6F175D3DCCD1}">
              <a14:hiddenFill xmlns:a14="http://schemas.microsoft.com/office/drawing/2010/main">
                <a:solidFill>
                  <a:srgbClr val="FFFFFF"/>
                </a:solidFill>
              </a14:hiddenFill>
            </a:ext>
          </a:extLst>
        </p:spPr>
      </p:pic>
      <p:pic>
        <p:nvPicPr>
          <p:cNvPr id="1027" name="Bilde 5" descr="1511"/>
          <p:cNvPicPr>
            <a:picLocks noChangeAspect="1" noChangeArrowheads="1"/>
          </p:cNvPicPr>
          <p:nvPr/>
        </p:nvPicPr>
        <p:blipFill>
          <a:blip r:embed="rId6" cstate="hqprint">
            <a:extLst>
              <a:ext uri="{28A0092B-C50C-407E-A947-70E740481C1C}">
                <a14:useLocalDpi xmlns:a14="http://schemas.microsoft.com/office/drawing/2010/main" val="0"/>
              </a:ext>
            </a:extLst>
          </a:blip>
          <a:srcRect/>
          <a:stretch>
            <a:fillRect/>
          </a:stretch>
        </p:blipFill>
        <p:spPr bwMode="auto">
          <a:xfrm>
            <a:off x="0" y="2133600"/>
            <a:ext cx="342900" cy="419100"/>
          </a:xfrm>
          <a:prstGeom prst="rect">
            <a:avLst/>
          </a:prstGeom>
          <a:noFill/>
          <a:extLst>
            <a:ext uri="{909E8E84-426E-40DD-AFC4-6F175D3DCCD1}">
              <a14:hiddenFill xmlns:a14="http://schemas.microsoft.com/office/drawing/2010/main">
                <a:solidFill>
                  <a:srgbClr val="FFFFFF"/>
                </a:solidFill>
              </a14:hiddenFill>
            </a:ext>
          </a:extLst>
        </p:spPr>
      </p:pic>
      <p:pic>
        <p:nvPicPr>
          <p:cNvPr id="1026" name="Bilde 6" descr="hareid"/>
          <p:cNvPicPr>
            <a:picLocks noChangeAspect="1" noChangeArrowheads="1"/>
          </p:cNvPicPr>
          <p:nvPr/>
        </p:nvPicPr>
        <p:blipFill>
          <a:blip r:embed="rId7" cstate="hqprint">
            <a:extLst>
              <a:ext uri="{28A0092B-C50C-407E-A947-70E740481C1C}">
                <a14:useLocalDpi xmlns:a14="http://schemas.microsoft.com/office/drawing/2010/main" val="0"/>
              </a:ext>
            </a:extLst>
          </a:blip>
          <a:srcRect/>
          <a:stretch>
            <a:fillRect/>
          </a:stretch>
        </p:blipFill>
        <p:spPr bwMode="auto">
          <a:xfrm>
            <a:off x="0" y="2552700"/>
            <a:ext cx="342900" cy="419100"/>
          </a:xfrm>
          <a:prstGeom prst="rect">
            <a:avLst/>
          </a:prstGeom>
          <a:noFill/>
          <a:extLst>
            <a:ext uri="{909E8E84-426E-40DD-AFC4-6F175D3DCCD1}">
              <a14:hiddenFill xmlns:a14="http://schemas.microsoft.com/office/drawing/2010/main">
                <a:solidFill>
                  <a:srgbClr val="FFFFFF"/>
                </a:solidFill>
              </a14:hiddenFill>
            </a:ext>
          </a:extLst>
        </p:spPr>
      </p:pic>
      <p:pic>
        <p:nvPicPr>
          <p:cNvPr id="1025" name="Bilde 7" descr="1515"/>
          <p:cNvPicPr>
            <a:picLocks noChangeAspect="1" noChangeArrowheads="1"/>
          </p:cNvPicPr>
          <p:nvPr/>
        </p:nvPicPr>
        <p:blipFill>
          <a:blip r:embed="rId8" cstate="hqprint">
            <a:extLst>
              <a:ext uri="{28A0092B-C50C-407E-A947-70E740481C1C}">
                <a14:useLocalDpi xmlns:a14="http://schemas.microsoft.com/office/drawing/2010/main" val="0"/>
              </a:ext>
            </a:extLst>
          </a:blip>
          <a:srcRect/>
          <a:stretch>
            <a:fillRect/>
          </a:stretch>
        </p:blipFill>
        <p:spPr bwMode="auto">
          <a:xfrm>
            <a:off x="0" y="2971800"/>
            <a:ext cx="342900" cy="419100"/>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8"/>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0" numCol="1" anchor="ctr" anchorCtr="0" compatLnSpc="1">
            <a:prstTxWarp prst="textNoShape">
              <a:avLst/>
            </a:prstTxWarp>
            <a:spAutoFit/>
          </a:bodyPr>
          <a:lstStyle/>
          <a:p>
            <a:endParaRPr lang="nn-NO"/>
          </a:p>
        </p:txBody>
      </p:sp>
      <p:sp>
        <p:nvSpPr>
          <p:cNvPr id="6" name="Rectangle 9"/>
          <p:cNvSpPr>
            <a:spLocks noChangeArrowheads="1"/>
          </p:cNvSpPr>
          <p:nvPr/>
        </p:nvSpPr>
        <p:spPr bwMode="auto">
          <a:xfrm>
            <a:off x="0" y="17145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nn-NO"/>
          </a:p>
        </p:txBody>
      </p:sp>
      <p:sp>
        <p:nvSpPr>
          <p:cNvPr id="7" name="Rectangle 10"/>
          <p:cNvSpPr>
            <a:spLocks noChangeArrowheads="1"/>
          </p:cNvSpPr>
          <p:nvPr/>
        </p:nvSpPr>
        <p:spPr bwMode="auto">
          <a:xfrm>
            <a:off x="0" y="25527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nn-NO"/>
          </a:p>
        </p:txBody>
      </p:sp>
      <p:sp>
        <p:nvSpPr>
          <p:cNvPr id="8" name="Rectangle 11"/>
          <p:cNvSpPr>
            <a:spLocks noChangeArrowheads="1"/>
          </p:cNvSpPr>
          <p:nvPr/>
        </p:nvSpPr>
        <p:spPr bwMode="auto">
          <a:xfrm>
            <a:off x="0" y="29718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nn-NO"/>
          </a:p>
        </p:txBody>
      </p:sp>
      <p:sp>
        <p:nvSpPr>
          <p:cNvPr id="9" name="Rectangle 12"/>
          <p:cNvSpPr>
            <a:spLocks noChangeArrowheads="1"/>
          </p:cNvSpPr>
          <p:nvPr/>
        </p:nvSpPr>
        <p:spPr bwMode="auto">
          <a:xfrm>
            <a:off x="0" y="33909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nb-NO" altLang="nb-NO" sz="1200" b="1" i="0" u="none" strike="noStrike" cap="none" normalizeH="0" baseline="0" smtClean="0">
              <a:ln>
                <a:noFill/>
              </a:ln>
              <a:solidFill>
                <a:schemeClr val="tx1"/>
              </a:solidFill>
              <a:effectLst/>
              <a:latin typeface="Arial" panose="020B0604020202020204" pitchFamily="34"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nb-NO" altLang="nb-NO" sz="1800" b="0" i="0" u="none" strike="noStrike" cap="none" normalizeH="0" baseline="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10335166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tel 3"/>
          <p:cNvSpPr>
            <a:spLocks noGrp="1"/>
          </p:cNvSpPr>
          <p:nvPr>
            <p:ph type="title"/>
          </p:nvPr>
        </p:nvSpPr>
        <p:spPr/>
        <p:txBody>
          <a:bodyPr/>
          <a:lstStyle/>
          <a:p>
            <a:r>
              <a:rPr lang="nn-NO" dirty="0" err="1" smtClean="0"/>
              <a:t>Covid</a:t>
            </a:r>
            <a:r>
              <a:rPr lang="nn-NO" dirty="0" smtClean="0"/>
              <a:t> 19 - Status </a:t>
            </a:r>
            <a:endParaRPr lang="nn-NO" dirty="0"/>
          </a:p>
        </p:txBody>
      </p:sp>
      <p:sp>
        <p:nvSpPr>
          <p:cNvPr id="5" name="Plassholder for tekst 4"/>
          <p:cNvSpPr>
            <a:spLocks noGrp="1"/>
          </p:cNvSpPr>
          <p:nvPr>
            <p:ph type="body" idx="1"/>
          </p:nvPr>
        </p:nvSpPr>
        <p:spPr/>
        <p:txBody>
          <a:bodyPr/>
          <a:lstStyle/>
          <a:p>
            <a:r>
              <a:rPr lang="nn-NO" dirty="0" smtClean="0"/>
              <a:t>Mona Ryste</a:t>
            </a:r>
            <a:endParaRPr lang="nn-NO" dirty="0"/>
          </a:p>
        </p:txBody>
      </p:sp>
    </p:spTree>
    <p:extLst>
      <p:ext uri="{BB962C8B-B14F-4D97-AF65-F5344CB8AC3E}">
        <p14:creationId xmlns:p14="http://schemas.microsoft.com/office/powerpoint/2010/main" val="338904493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err="1" smtClean="0"/>
              <a:t>Covid</a:t>
            </a:r>
            <a:r>
              <a:rPr lang="nb-NO" dirty="0" smtClean="0"/>
              <a:t> 19 </a:t>
            </a:r>
            <a:br>
              <a:rPr lang="nb-NO" dirty="0" smtClean="0"/>
            </a:br>
            <a:r>
              <a:rPr lang="nb-NO" dirty="0" smtClean="0"/>
              <a:t>Status HMR  - </a:t>
            </a:r>
            <a:r>
              <a:rPr lang="nb-NO" dirty="0" smtClean="0"/>
              <a:t>01</a:t>
            </a:r>
            <a:r>
              <a:rPr lang="nb-NO" dirty="0" smtClean="0"/>
              <a:t>.09 </a:t>
            </a:r>
            <a:r>
              <a:rPr lang="nb-NO" dirty="0" smtClean="0"/>
              <a:t>2020 </a:t>
            </a:r>
            <a:endParaRPr lang="nb-NO" dirty="0"/>
          </a:p>
        </p:txBody>
      </p:sp>
      <p:sp>
        <p:nvSpPr>
          <p:cNvPr id="3" name="Plassholder for innhold 2"/>
          <p:cNvSpPr>
            <a:spLocks noGrp="1"/>
          </p:cNvSpPr>
          <p:nvPr>
            <p:ph idx="1"/>
          </p:nvPr>
        </p:nvSpPr>
        <p:spPr/>
        <p:txBody>
          <a:bodyPr>
            <a:normAutofit/>
          </a:bodyPr>
          <a:lstStyle/>
          <a:p>
            <a:r>
              <a:rPr lang="nb-NO" b="1" dirty="0" smtClean="0">
                <a:effectLst/>
              </a:rPr>
              <a:t>Oppdaterte tall på koronasituasjonen i Helse Møre og Romsdal</a:t>
            </a:r>
            <a:endParaRPr lang="nb-NO" dirty="0" smtClean="0">
              <a:effectLst/>
            </a:endParaRPr>
          </a:p>
          <a:p>
            <a:pPr marL="0" indent="0">
              <a:buNone/>
            </a:pPr>
            <a:endParaRPr lang="nb-NO" dirty="0" smtClean="0">
              <a:effectLst/>
            </a:endParaRPr>
          </a:p>
          <a:p>
            <a:r>
              <a:rPr lang="nb-NO" dirty="0" smtClean="0">
                <a:effectLst/>
              </a:rPr>
              <a:t>Antall innlagte pasienter med Covid-19: </a:t>
            </a:r>
            <a:r>
              <a:rPr lang="nb-NO" dirty="0"/>
              <a:t>0</a:t>
            </a:r>
            <a:endParaRPr lang="nb-NO" dirty="0" smtClean="0">
              <a:effectLst/>
            </a:endParaRPr>
          </a:p>
          <a:p>
            <a:pPr marL="0" indent="0">
              <a:buNone/>
            </a:pPr>
            <a:r>
              <a:rPr lang="nb-NO" dirty="0" smtClean="0"/>
              <a:t>- Ålesund sjukehus: 0</a:t>
            </a:r>
          </a:p>
          <a:p>
            <a:pPr>
              <a:buFontTx/>
              <a:buChar char="-"/>
            </a:pPr>
            <a:r>
              <a:rPr lang="nb-NO" dirty="0" smtClean="0">
                <a:effectLst/>
              </a:rPr>
              <a:t>Kristiansund sjukehus: 0</a:t>
            </a:r>
          </a:p>
          <a:p>
            <a:pPr>
              <a:buFontTx/>
              <a:buChar char="-"/>
            </a:pPr>
            <a:r>
              <a:rPr lang="nb-NO" dirty="0" smtClean="0"/>
              <a:t>Molde sjukehus: 0</a:t>
            </a:r>
          </a:p>
          <a:p>
            <a:pPr>
              <a:buFontTx/>
              <a:buChar char="-"/>
            </a:pPr>
            <a:r>
              <a:rPr lang="nb-NO" dirty="0" smtClean="0">
                <a:effectLst/>
              </a:rPr>
              <a:t>Volda sjukehus: </a:t>
            </a:r>
            <a:r>
              <a:rPr lang="nb-NO" dirty="0"/>
              <a:t>0</a:t>
            </a:r>
            <a:endParaRPr lang="nb-NO" dirty="0" smtClean="0">
              <a:effectLst/>
            </a:endParaRPr>
          </a:p>
          <a:p>
            <a:pPr marL="0" indent="0">
              <a:buNone/>
            </a:pPr>
            <a:endParaRPr lang="nb-NO" dirty="0" smtClean="0">
              <a:effectLst/>
            </a:endParaRPr>
          </a:p>
          <a:p>
            <a:endParaRPr lang="nb-NO" dirty="0"/>
          </a:p>
        </p:txBody>
      </p:sp>
    </p:spTree>
    <p:extLst>
      <p:ext uri="{BB962C8B-B14F-4D97-AF65-F5344CB8AC3E}">
        <p14:creationId xmlns:p14="http://schemas.microsoft.com/office/powerpoint/2010/main" val="41913208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n-NO" dirty="0" smtClean="0"/>
              <a:t>Forsyning av kritiske </a:t>
            </a:r>
            <a:r>
              <a:rPr lang="nn-NO" dirty="0" smtClean="0"/>
              <a:t>produkt 2808</a:t>
            </a:r>
            <a:endParaRPr lang="nn-NO" dirty="0"/>
          </a:p>
        </p:txBody>
      </p:sp>
      <p:pic>
        <p:nvPicPr>
          <p:cNvPr id="7" name="Plassholder for innhold 6" descr="37- status 27.august [skrivebeskyttet]:2 - Word"/>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416379" y="1273629"/>
            <a:ext cx="11209563" cy="4903334"/>
          </a:xfrm>
        </p:spPr>
      </p:pic>
    </p:spTree>
    <p:extLst>
      <p:ext uri="{BB962C8B-B14F-4D97-AF65-F5344CB8AC3E}">
        <p14:creationId xmlns:p14="http://schemas.microsoft.com/office/powerpoint/2010/main" val="24089747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n-NO" dirty="0" smtClean="0"/>
              <a:t>Hurtigtesting mottak</a:t>
            </a:r>
            <a:endParaRPr lang="nn-NO" dirty="0"/>
          </a:p>
        </p:txBody>
      </p:sp>
      <p:sp>
        <p:nvSpPr>
          <p:cNvPr id="3" name="Plassholder for innhold 2"/>
          <p:cNvSpPr>
            <a:spLocks noGrp="1"/>
          </p:cNvSpPr>
          <p:nvPr>
            <p:ph idx="1"/>
          </p:nvPr>
        </p:nvSpPr>
        <p:spPr/>
        <p:txBody>
          <a:bodyPr/>
          <a:lstStyle/>
          <a:p>
            <a:r>
              <a:rPr lang="nb-NO" dirty="0"/>
              <a:t>Vi får foreløpig inn nok </a:t>
            </a:r>
            <a:r>
              <a:rPr lang="nb-NO" dirty="0" err="1" smtClean="0"/>
              <a:t>testar</a:t>
            </a:r>
            <a:r>
              <a:rPr lang="nb-NO" dirty="0" smtClean="0"/>
              <a:t> </a:t>
            </a:r>
            <a:r>
              <a:rPr lang="nb-NO" dirty="0"/>
              <a:t>til å kunne innføre </a:t>
            </a:r>
            <a:r>
              <a:rPr lang="nb-NO" dirty="0" err="1" smtClean="0"/>
              <a:t>naudløysing</a:t>
            </a:r>
            <a:r>
              <a:rPr lang="nb-NO" dirty="0" smtClean="0"/>
              <a:t> </a:t>
            </a:r>
            <a:r>
              <a:rPr lang="nb-NO" dirty="0" err="1" smtClean="0"/>
              <a:t>hurtigtestar</a:t>
            </a:r>
            <a:r>
              <a:rPr lang="nb-NO" dirty="0" smtClean="0"/>
              <a:t> </a:t>
            </a:r>
            <a:r>
              <a:rPr lang="nb-NO" dirty="0"/>
              <a:t>i </a:t>
            </a:r>
            <a:r>
              <a:rPr lang="nb-NO" dirty="0" err="1" smtClean="0"/>
              <a:t>eit</a:t>
            </a:r>
            <a:r>
              <a:rPr lang="nb-NO" dirty="0" smtClean="0"/>
              <a:t> </a:t>
            </a:r>
            <a:r>
              <a:rPr lang="nb-NO" dirty="0"/>
              <a:t>av </a:t>
            </a:r>
            <a:r>
              <a:rPr lang="nb-NO" dirty="0" smtClean="0"/>
              <a:t>sjukehusa. </a:t>
            </a:r>
            <a:endParaRPr lang="nb-NO" dirty="0"/>
          </a:p>
          <a:p>
            <a:pPr marL="0" indent="0">
              <a:buNone/>
            </a:pPr>
            <a:r>
              <a:rPr lang="nn-NO" dirty="0" smtClean="0"/>
              <a:t>   Jobbar </a:t>
            </a:r>
            <a:r>
              <a:rPr lang="nn-NO" dirty="0"/>
              <a:t>mot å teste ut dette i </a:t>
            </a:r>
            <a:r>
              <a:rPr lang="nn-NO" dirty="0" smtClean="0"/>
              <a:t>Kristiansund</a:t>
            </a:r>
            <a:endParaRPr lang="nn-NO" dirty="0"/>
          </a:p>
          <a:p>
            <a:endParaRPr lang="nn-NO" dirty="0"/>
          </a:p>
        </p:txBody>
      </p:sp>
    </p:spTree>
    <p:extLst>
      <p:ext uri="{BB962C8B-B14F-4D97-AF65-F5344CB8AC3E}">
        <p14:creationId xmlns:p14="http://schemas.microsoft.com/office/powerpoint/2010/main" val="40425909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838200" y="365125"/>
            <a:ext cx="10515600" cy="728889"/>
          </a:xfrm>
        </p:spPr>
        <p:txBody>
          <a:bodyPr/>
          <a:lstStyle/>
          <a:p>
            <a:r>
              <a:rPr lang="nn-NO" dirty="0" smtClean="0"/>
              <a:t>Viktig info frå </a:t>
            </a:r>
            <a:r>
              <a:rPr lang="nn-NO" dirty="0" err="1" smtClean="0"/>
              <a:t>Mikrobiologen</a:t>
            </a:r>
            <a:r>
              <a:rPr lang="nn-NO" dirty="0" smtClean="0"/>
              <a:t> i Molde</a:t>
            </a:r>
            <a:endParaRPr lang="nn-NO" dirty="0"/>
          </a:p>
        </p:txBody>
      </p:sp>
      <p:sp>
        <p:nvSpPr>
          <p:cNvPr id="3" name="Plassholder for innhold 2"/>
          <p:cNvSpPr>
            <a:spLocks noGrp="1"/>
          </p:cNvSpPr>
          <p:nvPr>
            <p:ph idx="1"/>
          </p:nvPr>
        </p:nvSpPr>
        <p:spPr>
          <a:xfrm>
            <a:off x="838200" y="1094014"/>
            <a:ext cx="10515600" cy="5082949"/>
          </a:xfrm>
        </p:spPr>
        <p:txBody>
          <a:bodyPr>
            <a:normAutofit fontScale="70000" lnSpcReduction="20000"/>
          </a:bodyPr>
          <a:lstStyle/>
          <a:p>
            <a:r>
              <a:rPr lang="nb-NO" dirty="0"/>
              <a:t>Til alle legekontor, teststasjoner og </a:t>
            </a:r>
            <a:r>
              <a:rPr lang="nb-NO" dirty="0" err="1" smtClean="0"/>
              <a:t>rekvirenter.Ber</a:t>
            </a:r>
            <a:r>
              <a:rPr lang="nb-NO" dirty="0" smtClean="0"/>
              <a:t> </a:t>
            </a:r>
            <a:r>
              <a:rPr lang="nb-NO" dirty="0"/>
              <a:t>dere lese informasjonen nedenfor og bredde dette til alle aktuelle ansatte hos </a:t>
            </a:r>
            <a:r>
              <a:rPr lang="nb-NO" dirty="0" err="1" smtClean="0"/>
              <a:t>dere.På</a:t>
            </a:r>
            <a:r>
              <a:rPr lang="nb-NO" dirty="0" smtClean="0"/>
              <a:t> </a:t>
            </a:r>
            <a:r>
              <a:rPr lang="nb-NO" dirty="0"/>
              <a:t>forhånd takk!</a:t>
            </a:r>
          </a:p>
          <a:p>
            <a:pPr marL="0" indent="0">
              <a:buNone/>
            </a:pPr>
            <a:r>
              <a:rPr lang="nb-NO" dirty="0" smtClean="0"/>
              <a:t>1)</a:t>
            </a:r>
            <a:r>
              <a:rPr lang="nb-NO" dirty="0"/>
              <a:t>      </a:t>
            </a:r>
            <a:r>
              <a:rPr lang="nb-NO" b="1" dirty="0"/>
              <a:t>Fastlege som kopirekvirent på SARS-CoV-2 prøvesvar.</a:t>
            </a:r>
            <a:r>
              <a:rPr lang="nb-NO" dirty="0"/>
              <a:t> </a:t>
            </a:r>
            <a:br>
              <a:rPr lang="nb-NO" dirty="0"/>
            </a:br>
            <a:r>
              <a:rPr lang="nb-NO" dirty="0"/>
              <a:t>På prøver som rekvireres på papir og som kun skal til SARS-CoV-2 analyse legger vi ikke lengre på pasientens fastlege som kopirekvirent. Manuell registering er tidkrevende og vi mener at løsningen med at hver enkelt kan se sine svar på helsenorge.no er en tilfredsstillende nok. </a:t>
            </a:r>
            <a:r>
              <a:rPr lang="nb-NO" dirty="0" smtClean="0"/>
              <a:t>Pasientens </a:t>
            </a:r>
            <a:r>
              <a:rPr lang="nb-NO" dirty="0"/>
              <a:t>fastlege vil også finne svaret i pasientens Kjernejournal.</a:t>
            </a:r>
          </a:p>
          <a:p>
            <a:r>
              <a:rPr lang="nb-NO" dirty="0" smtClean="0"/>
              <a:t>2)</a:t>
            </a:r>
            <a:r>
              <a:rPr lang="nb-NO" dirty="0"/>
              <a:t>       </a:t>
            </a:r>
            <a:r>
              <a:rPr lang="nb-NO" b="1" dirty="0"/>
              <a:t>Håndtering av prøverør etter prøvetaking.</a:t>
            </a:r>
            <a:endParaRPr lang="nb-NO" dirty="0"/>
          </a:p>
          <a:p>
            <a:r>
              <a:rPr lang="nb-NO" dirty="0"/>
              <a:t>Etter prøvetakning må dere påse at korken er ordentlig påskrudd! Vi mottar alt for ofte prøver med lekkasje i transporthylsen. Dette er uheldig både </a:t>
            </a:r>
            <a:r>
              <a:rPr lang="nb-NO" dirty="0" err="1"/>
              <a:t>ifht</a:t>
            </a:r>
            <a:r>
              <a:rPr lang="nb-NO" dirty="0"/>
              <a:t> smittevern og at det medfører at vi må dekontaminere disse ekstra. I verste fall kan vi måtte destruere prøven. Vi vet at særlig </a:t>
            </a:r>
            <a:r>
              <a:rPr lang="nb-NO" dirty="0" err="1"/>
              <a:t>eSwab’ene</a:t>
            </a:r>
            <a:r>
              <a:rPr lang="nb-NO" dirty="0"/>
              <a:t> (rørene med oransje kork) kan være noe vanskelig, men ber dere alle bruke noen ekstra sekunder på dette.</a:t>
            </a:r>
            <a:br>
              <a:rPr lang="nb-NO" dirty="0"/>
            </a:br>
            <a:r>
              <a:rPr lang="nb-NO" dirty="0"/>
              <a:t/>
            </a:r>
            <a:br>
              <a:rPr lang="nb-NO" dirty="0"/>
            </a:br>
            <a:r>
              <a:rPr lang="nb-NO" dirty="0"/>
              <a:t>Alle prøver skal videre dekontamineres med sprit før de puttes i transporthylsen. Det er viktig å påse at dere ikke spriter vekk pasientinformasjonen som står på røret! </a:t>
            </a:r>
            <a:br>
              <a:rPr lang="nb-NO" dirty="0"/>
            </a:br>
            <a:r>
              <a:rPr lang="nb-NO" dirty="0"/>
              <a:t>Og det er også viktig at spriten får tørke fullstendig før dere har røret i hylsen. Vi mottar ofte prøver som er fuktige, men som vi mistenker er fuktige av sprit, men like fullt må håndteres som kontaminerte.  </a:t>
            </a:r>
          </a:p>
          <a:p>
            <a:pPr marL="0" indent="0">
              <a:buNone/>
            </a:pPr>
            <a:r>
              <a:rPr lang="nb-NO" dirty="0"/>
              <a:t> </a:t>
            </a:r>
          </a:p>
          <a:p>
            <a:endParaRPr lang="nn-NO" dirty="0"/>
          </a:p>
        </p:txBody>
      </p:sp>
    </p:spTree>
    <p:extLst>
      <p:ext uri="{BB962C8B-B14F-4D97-AF65-F5344CB8AC3E}">
        <p14:creationId xmlns:p14="http://schemas.microsoft.com/office/powerpoint/2010/main" val="2590394601"/>
      </p:ext>
    </p:extLst>
  </p:cSld>
  <p:clrMapOvr>
    <a:masterClrMapping/>
  </p:clrMapOvr>
</p:sld>
</file>

<file path=ppt/theme/theme1.xml><?xml version="1.0" encoding="utf-8"?>
<a:theme xmlns:a="http://schemas.openxmlformats.org/drawingml/2006/main" name="1_Office-tema">
  <a:themeElements>
    <a:clrScheme name="HMN">
      <a:dk1>
        <a:srgbClr val="000000"/>
      </a:dk1>
      <a:lt1>
        <a:srgbClr val="FFFFFF"/>
      </a:lt1>
      <a:dk2>
        <a:srgbClr val="003283"/>
      </a:dk2>
      <a:lt2>
        <a:srgbClr val="E8F0FA"/>
      </a:lt2>
      <a:accent1>
        <a:srgbClr val="81A9E1"/>
      </a:accent1>
      <a:accent2>
        <a:srgbClr val="BD0C2E"/>
      </a:accent2>
      <a:accent3>
        <a:srgbClr val="E3A610"/>
      </a:accent3>
      <a:accent4>
        <a:srgbClr val="5C3228"/>
      </a:accent4>
      <a:accent5>
        <a:srgbClr val="6B9B3A"/>
      </a:accent5>
      <a:accent6>
        <a:srgbClr val="8D6959"/>
      </a:accent6>
      <a:hlink>
        <a:srgbClr val="0563C1"/>
      </a:hlink>
      <a:folHlink>
        <a:srgbClr val="954F72"/>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amarbeidsmøte" id="{C1CEA278-E0A6-4955-8A90-7753843B9DEB}" vid="{736533EA-3069-4F4E-B8EA-BBD648B2ED9F}"/>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86B34C8F05B41D48AAEFEFC577FE0F14" ma:contentTypeVersion="23" ma:contentTypeDescription="Opprett et nytt dokument." ma:contentTypeScope="" ma:versionID="d75d326f0de67eef4567bc62bd61c764">
  <xsd:schema xmlns:xsd="http://www.w3.org/2001/XMLSchema" xmlns:xs="http://www.w3.org/2001/XMLSchema" xmlns:p="http://schemas.microsoft.com/office/2006/metadata/properties" xmlns:ns1="http://schemas.microsoft.com/sharepoint/v3" xmlns:ns2="12780d3b-d4ae-4143-bb65-a95475b83662" targetNamespace="http://schemas.microsoft.com/office/2006/metadata/properties" ma:root="true" ma:fieldsID="1cbcde35f4dbfc1817f89f87e07082a3" ns1:_="" ns2:_="">
    <xsd:import namespace="http://schemas.microsoft.com/sharepoint/v3"/>
    <xsd:import namespace="12780d3b-d4ae-4143-bb65-a95475b83662"/>
    <xsd:element name="properties">
      <xsd:complexType>
        <xsd:sequence>
          <xsd:element name="documentManagement">
            <xsd:complexType>
              <xsd:all>
                <xsd:element ref="ns1:PublishingStartDate" minOccurs="0"/>
                <xsd:element ref="ns1:PublishingExpirationDate" minOccurs="0"/>
                <xsd:element ref="ns2:TaxKeywordTaxHTField" minOccurs="0"/>
                <xsd:element ref="ns2:TaxCatchAll" minOccurs="0"/>
                <xsd:element ref="ns2:TaxCatchAllLabel" minOccurs="0"/>
                <xsd:element ref="ns2:FNSPRollUpIngres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Planlagt startdato" ma:description="Planlagt startdato er en områdekolonne som opprettes av publiseringsfunksjonen. Den brukes til å angi dato og klokkeslett for når denne siden vises for første gang for besøkende på området." ma:hidden="true" ma:internalName="PublishingStartDate">
      <xsd:simpleType>
        <xsd:restriction base="dms:Unknown"/>
      </xsd:simpleType>
    </xsd:element>
    <xsd:element name="PublishingExpirationDate" ma:index="9" nillable="true" ma:displayName="Planlagt utløpsdato" ma:description="Planlagt sluttdato er en områdekolonne som opprettes av publiseringsfunksjonen. Den brukes til å angi dato og klokkeslett for når denne siden ikke lenger vises for besøkende på området."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12780d3b-d4ae-4143-bb65-a95475b83662" elementFormDefault="qualified">
    <xsd:import namespace="http://schemas.microsoft.com/office/2006/documentManagement/types"/>
    <xsd:import namespace="http://schemas.microsoft.com/office/infopath/2007/PartnerControls"/>
    <xsd:element name="TaxKeywordTaxHTField" ma:index="10" nillable="true" ma:taxonomy="true" ma:internalName="TaxKeywordTaxHTField" ma:taxonomyFieldName="TaxKeyword" ma:displayName="Nøkkelord" ma:default="" ma:fieldId="{23f27201-bee3-471e-b2e7-b64fd8b7ca38}" ma:taxonomyMulti="true" ma:sspId="d0f0af97-1df2-4d6b-9e49-08feee2b9522" ma:termSetId="00000000-0000-0000-0000-000000000000" ma:anchorId="00000000-0000-0000-0000-000000000000" ma:open="true" ma:isKeyword="true">
      <xsd:complexType>
        <xsd:sequence>
          <xsd:element ref="pc:Terms" minOccurs="0" maxOccurs="1"/>
        </xsd:sequence>
      </xsd:complexType>
    </xsd:element>
    <xsd:element name="TaxCatchAll" ma:index="11" nillable="true" ma:displayName="Taxonomy Catch All Column" ma:hidden="true" ma:list="{7d45f2b7-b0ce-49c3-b7e2-45f18d8cd76b}" ma:internalName="TaxCatchAll" ma:showField="CatchAllData" ma:web="12780d3b-d4ae-4143-bb65-a95475b83662">
      <xsd:complexType>
        <xsd:complexContent>
          <xsd:extension base="dms:MultiChoiceLookup">
            <xsd:sequence>
              <xsd:element name="Value" type="dms:Lookup" maxOccurs="unbounded" minOccurs="0" nillable="true"/>
            </xsd:sequence>
          </xsd:extension>
        </xsd:complexContent>
      </xsd:complexType>
    </xsd:element>
    <xsd:element name="TaxCatchAllLabel" ma:index="12" nillable="true" ma:displayName="Taxonomy Catch All Column1" ma:hidden="true" ma:list="{7d45f2b7-b0ce-49c3-b7e2-45f18d8cd76b}" ma:internalName="TaxCatchAllLabel" ma:readOnly="true" ma:showField="CatchAllDataLabel" ma:web="12780d3b-d4ae-4143-bb65-a95475b83662">
      <xsd:complexType>
        <xsd:complexContent>
          <xsd:extension base="dms:MultiChoiceLookup">
            <xsd:sequence>
              <xsd:element name="Value" type="dms:Lookup" maxOccurs="unbounded" minOccurs="0" nillable="true"/>
            </xsd:sequence>
          </xsd:extension>
        </xsd:complexContent>
      </xsd:complexType>
    </xsd:element>
    <xsd:element name="FNSPRollUpIngress" ma:index="14" nillable="true" ma:displayName="Utlistingsingress" ma:default="" ma:description="Teksten vises i oversikter og utlistinger" ma:internalName="FNSPRollUpIngress">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holdstype"/>
        <xsd:element ref="dc:title" minOccurs="0" maxOccurs="1" ma:index="4" ma:displayName="Tit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documentManagement>
    <TaxKeywordTaxHTField xmlns="12780d3b-d4ae-4143-bb65-a95475b83662">
      <Terms xmlns="http://schemas.microsoft.com/office/infopath/2007/PartnerControls"/>
    </TaxKeywordTaxHTField>
    <TaxCatchAll xmlns="12780d3b-d4ae-4143-bb65-a95475b83662"/>
    <PublishingExpirationDate xmlns="http://schemas.microsoft.com/sharepoint/v3" xsi:nil="true"/>
    <PublishingStartDate xmlns="http://schemas.microsoft.com/sharepoint/v3" xsi:nil="true"/>
    <FNSPRollUpIngress xmlns="12780d3b-d4ae-4143-bb65-a95475b83662"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60FB35BD-9A68-40A6-AA7C-8A664F493839}"/>
</file>

<file path=customXml/itemProps2.xml><?xml version="1.0" encoding="utf-8"?>
<ds:datastoreItem xmlns:ds="http://schemas.openxmlformats.org/officeDocument/2006/customXml" ds:itemID="{6DF39322-6F22-4CFE-97E0-9BDB5B230194}"/>
</file>

<file path=customXml/itemProps3.xml><?xml version="1.0" encoding="utf-8"?>
<ds:datastoreItem xmlns:ds="http://schemas.openxmlformats.org/officeDocument/2006/customXml" ds:itemID="{36AD8804-D8E0-4D32-82E4-202AF9600B46}"/>
</file>

<file path=docProps/app.xml><?xml version="1.0" encoding="utf-8"?>
<Properties xmlns="http://schemas.openxmlformats.org/officeDocument/2006/extended-properties" xmlns:vt="http://schemas.openxmlformats.org/officeDocument/2006/docPropsVTypes">
  <Template>Samarbeidsmøte</Template>
  <TotalTime>4208</TotalTime>
  <Words>1060</Words>
  <Application>Microsoft Office PowerPoint</Application>
  <PresentationFormat>Widescreen</PresentationFormat>
  <Paragraphs>91</Paragraphs>
  <Slides>13</Slides>
  <Notes>0</Notes>
  <HiddenSlides>0</HiddenSlides>
  <MMClips>0</MMClips>
  <ScaleCrop>false</ScaleCrop>
  <HeadingPairs>
    <vt:vector size="6" baseType="variant">
      <vt:variant>
        <vt:lpstr>Brukte skrifter</vt:lpstr>
      </vt:variant>
      <vt:variant>
        <vt:i4>3</vt:i4>
      </vt:variant>
      <vt:variant>
        <vt:lpstr>Tema</vt:lpstr>
      </vt:variant>
      <vt:variant>
        <vt:i4>1</vt:i4>
      </vt:variant>
      <vt:variant>
        <vt:lpstr>Lysbildetitler</vt:lpstr>
      </vt:variant>
      <vt:variant>
        <vt:i4>13</vt:i4>
      </vt:variant>
    </vt:vector>
  </HeadingPairs>
  <TitlesOfParts>
    <vt:vector size="17" baseType="lpstr">
      <vt:lpstr>Arial</vt:lpstr>
      <vt:lpstr>Calibri</vt:lpstr>
      <vt:lpstr>Times New Roman</vt:lpstr>
      <vt:lpstr>1_Office-tema</vt:lpstr>
      <vt:lpstr>Samarbeidsmøte mellom Sju-stjerna og helseføretaket</vt:lpstr>
      <vt:lpstr>Møtedeltakarar</vt:lpstr>
      <vt:lpstr>Agenda</vt:lpstr>
      <vt:lpstr>Mål med samarbeidsmøte</vt:lpstr>
      <vt:lpstr>Covid 19 - Status </vt:lpstr>
      <vt:lpstr>Covid 19  Status HMR  - 01.09 2020 </vt:lpstr>
      <vt:lpstr>Forsyning av kritiske produkt 2808</vt:lpstr>
      <vt:lpstr>Hurtigtesting mottak</vt:lpstr>
      <vt:lpstr>Viktig info frå Mikrobiologen i Molde</vt:lpstr>
      <vt:lpstr>Viktig info forts</vt:lpstr>
      <vt:lpstr>Ny samansetnad kjernegruppe HMR</vt:lpstr>
      <vt:lpstr>Det skjer endeleg…..</vt:lpstr>
      <vt:lpstr>Påminning: Revidert samhandlingsavtale: Høyring</vt:lpstr>
    </vt:vector>
  </TitlesOfParts>
  <Company>Helse Midt-Norge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Samarbeidsmøte mellom Sju-stjerna og helseføretaket</dc:title>
  <dc:creator>Ryste, Mona</dc:creator>
  <cp:keywords/>
  <cp:lastModifiedBy>Ryste, Mona</cp:lastModifiedBy>
  <cp:revision>180</cp:revision>
  <cp:lastPrinted>2020-03-17T14:30:33Z</cp:lastPrinted>
  <dcterms:created xsi:type="dcterms:W3CDTF">2020-03-16T14:00:59Z</dcterms:created>
  <dcterms:modified xsi:type="dcterms:W3CDTF">2020-09-02T07:54:46Z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0x01010086B34C8F05B41D48AAEFEFC577FE0F14</vt:lpwstr>
  </property>
  <property fmtid="{D5CDD505-2E9C-101B-9397-08002B2CF9AE}" pid="3" name="TaxKeyword">
    <vt:lpwstr/>
  </property>
</Properties>
</file>