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9" r:id="rId5"/>
    <p:sldMasterId id="2147483715" r:id="rId6"/>
  </p:sldMasterIdLst>
  <p:notesMasterIdLst>
    <p:notesMasterId r:id="rId10"/>
  </p:notesMasterIdLst>
  <p:sldIdLst>
    <p:sldId id="256" r:id="rId7"/>
    <p:sldId id="258" r:id="rId8"/>
    <p:sldId id="257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1148" autoAdjust="0"/>
  </p:normalViewPr>
  <p:slideViewPr>
    <p:cSldViewPr snapToGrid="0" snapToObjects="1">
      <p:cViewPr varScale="1">
        <p:scale>
          <a:sx n="105" d="100"/>
          <a:sy n="105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76A37-0B37-47F2-A09E-1AC973744ECB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0204B-CEBB-4F16-A925-BA17044771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08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204B-CEBB-4F16-A925-BA170447714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91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879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7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25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15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05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796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975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843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763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97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134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733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263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748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380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370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890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230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905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273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14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09550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4613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81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7297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387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21297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19915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53613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9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5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2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se-mr.no/om-oss/nyheiter/nyheiter-2020/delvis-gjenopning-av-alderspsykiatri-sunnmore-dognpo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HMR og kommunene – Covid-19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24.08.2020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møtet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3600" b="1" dirty="0"/>
              <a:t>Status og erfaringsutveksling </a:t>
            </a:r>
            <a:r>
              <a:rPr lang="nb-NO" sz="3600" b="1" dirty="0" smtClean="0"/>
              <a:t>mellom HMR </a:t>
            </a:r>
            <a:r>
              <a:rPr lang="nb-NO" sz="3600" b="1" dirty="0"/>
              <a:t>og kommunene, risikovurdering og identifisere tiltak på tvers av fylket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25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0032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nb-NO" dirty="0" smtClean="0"/>
              <a:t>Velkommen gjennomgang agenda v/ Lena B Waage</a:t>
            </a:r>
          </a:p>
          <a:p>
            <a:pPr lvl="0"/>
            <a:r>
              <a:rPr lang="nb-NO" dirty="0" smtClean="0"/>
              <a:t>Smitte/ epidemiologi v/ Jørn-Åge Longva og Torstein Hole</a:t>
            </a:r>
          </a:p>
          <a:p>
            <a:r>
              <a:rPr lang="nb-NO" dirty="0" smtClean="0"/>
              <a:t>Smittevernutstyr v/ Torstein Hole og Eirin Steinsvik</a:t>
            </a:r>
            <a:endParaRPr lang="nb-NO" dirty="0"/>
          </a:p>
          <a:p>
            <a:r>
              <a:rPr lang="nb-NO" dirty="0" smtClean="0"/>
              <a:t>Testing v/ Einar Nilsen</a:t>
            </a:r>
          </a:p>
          <a:p>
            <a:pPr lvl="1"/>
            <a:r>
              <a:rPr lang="nb-NO" dirty="0" smtClean="0"/>
              <a:t>Testing på helg </a:t>
            </a:r>
          </a:p>
          <a:p>
            <a:r>
              <a:rPr lang="nb-NO" dirty="0" smtClean="0"/>
              <a:t>Annet </a:t>
            </a:r>
          </a:p>
          <a:p>
            <a:pPr lvl="1"/>
            <a:r>
              <a:rPr lang="nb-NO" dirty="0" smtClean="0"/>
              <a:t>Nytt behandlingstilbud </a:t>
            </a:r>
            <a:r>
              <a:rPr lang="nb-NO" dirty="0" err="1" smtClean="0"/>
              <a:t>HelseIarbeid</a:t>
            </a:r>
            <a:r>
              <a:rPr lang="nb-NO" dirty="0" smtClean="0"/>
              <a:t> </a:t>
            </a:r>
            <a:r>
              <a:rPr lang="nb-NO" dirty="0"/>
              <a:t>v/ Tonja Judith </a:t>
            </a:r>
            <a:r>
              <a:rPr lang="nb-NO" dirty="0" err="1" smtClean="0"/>
              <a:t>Pantelatos</a:t>
            </a:r>
            <a:endParaRPr lang="nb-NO" dirty="0" smtClean="0"/>
          </a:p>
          <a:p>
            <a:r>
              <a:rPr lang="nb-NO" dirty="0" smtClean="0"/>
              <a:t>Ev</a:t>
            </a:r>
          </a:p>
          <a:p>
            <a:pPr lvl="1"/>
            <a:r>
              <a:rPr lang="nb-NO" dirty="0" smtClean="0"/>
              <a:t>Kapasitet i helsetjenestene – rett pasient på rett nivå </a:t>
            </a:r>
          </a:p>
          <a:p>
            <a:pPr lvl="1"/>
            <a:r>
              <a:rPr lang="nb-NO" smtClean="0">
                <a:hlinkClick r:id="rId3"/>
              </a:rPr>
              <a:t>Alderspsykiatri </a:t>
            </a:r>
            <a:r>
              <a:rPr lang="nb-NO" dirty="0" smtClean="0">
                <a:hlinkClick r:id="rId3"/>
              </a:rPr>
              <a:t>Sunnmøre 4 senger – åpner opp 1.sept 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603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 mellom HMR og kommunene - Covid-19 - 16.03.20" id="{24421F85-BABC-4723-AE1D-3F04A5DA304A}" vid="{DDAE6784-2F08-460C-A8F5-A0E146B8C83B}"/>
    </a:ext>
  </a:extLst>
</a:theme>
</file>

<file path=ppt/theme/theme2.xml><?xml version="1.0" encoding="utf-8"?>
<a:theme xmlns:a="http://schemas.openxmlformats.org/drawingml/2006/main" name="2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E MØRE OG ROMSDAL" id="{FD407EEB-8D0A-824D-AF99-8EFEEBACBBE9}" vid="{96933F0D-F111-B84D-991E-8274539D9529}"/>
    </a:ext>
  </a:extLst>
</a:theme>
</file>

<file path=ppt/theme/theme3.xml><?xml version="1.0" encoding="utf-8"?>
<a:theme xmlns:a="http://schemas.openxmlformats.org/drawingml/2006/main" name="4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handlingsprosjekt_Covid19_HMR_BKT(3)_150420" id="{0F197138-CB96-4920-830E-64CA8A93B06A}" vid="{A5AC66AD-0C25-41B2-A3DA-14706282C68D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Props1.xml><?xml version="1.0" encoding="utf-8"?>
<ds:datastoreItem xmlns:ds="http://schemas.openxmlformats.org/officeDocument/2006/customXml" ds:itemID="{49444CF8-D9ED-467E-A17C-934C5E7A20E7}"/>
</file>

<file path=customXml/itemProps2.xml><?xml version="1.0" encoding="utf-8"?>
<ds:datastoreItem xmlns:ds="http://schemas.openxmlformats.org/officeDocument/2006/customXml" ds:itemID="{36AD8804-D8E0-4D32-82E4-202AF9600B46}"/>
</file>

<file path=customXml/itemProps3.xml><?xml version="1.0" encoding="utf-8"?>
<ds:datastoreItem xmlns:ds="http://schemas.openxmlformats.org/officeDocument/2006/customXml" ds:itemID="{6DF39322-6F22-4CFE-97E0-9BDB5B230194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 mellom HMR og kommunene - Covid-19 - 16.03.20</Template>
  <TotalTime>6449</TotalTime>
  <Words>91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1_Office-tema</vt:lpstr>
      <vt:lpstr>2_Office-tema</vt:lpstr>
      <vt:lpstr>4_Office-tema</vt:lpstr>
      <vt:lpstr>Samarbeidsmøte mellom HMR og kommunene – Covid-19</vt:lpstr>
      <vt:lpstr>Mål med møtet</vt:lpstr>
      <vt:lpstr>Agenda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HMR og kommunene – Covid-19</dc:title>
  <dc:creator>Waage, Lena Bjørge</dc:creator>
  <cp:keywords/>
  <cp:lastModifiedBy>Waage, Lena Bjørge</cp:lastModifiedBy>
  <cp:revision>208</cp:revision>
  <dcterms:created xsi:type="dcterms:W3CDTF">2020-03-17T06:53:33Z</dcterms:created>
  <dcterms:modified xsi:type="dcterms:W3CDTF">2020-08-24T11:44:59Z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