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  <p:sldId id="275" r:id="rId6"/>
    <p:sldId id="276" r:id="rId7"/>
    <p:sldId id="269" r:id="rId8"/>
    <p:sldId id="265" r:id="rId9"/>
    <p:sldId id="279" r:id="rId10"/>
    <p:sldId id="277" r:id="rId11"/>
    <p:sldId id="278" r:id="rId12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120" y="4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ngw.nl/int/nor/images/1514.gif" TargetMode="External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http://www.ngw.nl/int/nor/h/images/hareid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ngw.nl/int/nor/u/images/ulstein.gif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http://www.ngw.nl/int/nor/images/1511.gif" TargetMode="External"/><Relationship Id="rId4" Type="http://schemas.openxmlformats.org/officeDocument/2006/relationships/image" Target="http://www.ngw.nl/int/nor/o/images/orsta.gif" TargetMode="External"/><Relationship Id="rId9" Type="http://schemas.openxmlformats.org/officeDocument/2006/relationships/image" Target="../media/image13.png"/><Relationship Id="rId14" Type="http://schemas.openxmlformats.org/officeDocument/2006/relationships/image" Target="http://www.ngw.nl/int/nor/images/1515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Samarbeidsmøte mellom Sju-stjerna og </a:t>
            </a:r>
            <a:r>
              <a:rPr lang="nb-NO" dirty="0" err="1" smtClean="0"/>
              <a:t>helseføretaket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Covid</a:t>
            </a:r>
            <a:r>
              <a:rPr lang="nb-NO" sz="3600" dirty="0" smtClean="0"/>
              <a:t> 19                              30. september 2020</a:t>
            </a:r>
            <a:endParaRPr lang="nb-NO" sz="3600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3434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gw.nl/int/nor/o/images/orsta.gif"/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ngw.nl/int/nor/u/images/ulstein.gif"/>
          <p:cNvPicPr>
            <a:picLocks noChangeAspect="1" noChangeArrowheads="1"/>
          </p:cNvPicPr>
          <p:nvPr/>
        </p:nvPicPr>
        <p:blipFill>
          <a:blip r:embed="rId5" r:link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gw.nl/int/nor/images/1514.gif"/>
          <p:cNvPicPr>
            <a:picLocks noChangeAspect="1" noChangeArrowheads="1"/>
          </p:cNvPicPr>
          <p:nvPr/>
        </p:nvPicPr>
        <p:blipFill>
          <a:blip r:embed="rId7" r:link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ngw.nl/int/nor/images/1511.gif"/>
          <p:cNvPicPr>
            <a:picLocks noChangeAspect="1" noChangeArrowheads="1"/>
          </p:cNvPicPr>
          <p:nvPr/>
        </p:nvPicPr>
        <p:blipFill>
          <a:blip r:embed="rId9" r:link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ngw.nl/int/nor/h/images/hareid.gif"/>
          <p:cNvPicPr>
            <a:picLocks noChangeAspect="1" noChangeArrowheads="1"/>
          </p:cNvPicPr>
          <p:nvPr/>
        </p:nvPicPr>
        <p:blipFill>
          <a:blip r:embed="rId11" r:link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ttp://www.ngw.nl/int/nor/images/1515.gif"/>
          <p:cNvPicPr>
            <a:picLocks noChangeAspect="1" noChangeArrowheads="1"/>
          </p:cNvPicPr>
          <p:nvPr/>
        </p:nvPicPr>
        <p:blipFill>
          <a:blip r:embed="rId13" r:link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49121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Møtedeltakarar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595993" y="1616529"/>
            <a:ext cx="5423807" cy="4560434"/>
          </a:xfrm>
        </p:spPr>
        <p:txBody>
          <a:bodyPr>
            <a:normAutofit fontScale="70000" lnSpcReduction="20000"/>
          </a:bodyPr>
          <a:lstStyle/>
          <a:p>
            <a:r>
              <a:rPr lang="nn-NO" dirty="0" smtClean="0"/>
              <a:t>Rune </a:t>
            </a:r>
            <a:r>
              <a:rPr lang="nn-NO" dirty="0" err="1" smtClean="0"/>
              <a:t>Sjurgard</a:t>
            </a:r>
            <a:r>
              <a:rPr lang="nn-NO" dirty="0" smtClean="0"/>
              <a:t>, Kommunaldirektør vertskommune</a:t>
            </a:r>
          </a:p>
          <a:p>
            <a:r>
              <a:rPr lang="nn-NO" dirty="0" smtClean="0"/>
              <a:t>Bård Dalen, leiar for Sju-stjerna helse og omsorg</a:t>
            </a:r>
          </a:p>
          <a:p>
            <a:r>
              <a:rPr lang="nn-NO" dirty="0" smtClean="0"/>
              <a:t>Karsten Vingen, KO  Hareid</a:t>
            </a:r>
          </a:p>
          <a:p>
            <a:r>
              <a:rPr lang="nn-NO" dirty="0" smtClean="0"/>
              <a:t>Inger Lise Kaldhol, KO Volda</a:t>
            </a:r>
          </a:p>
          <a:p>
            <a:r>
              <a:rPr lang="nn-NO" dirty="0" smtClean="0"/>
              <a:t>Norunn K. Elde, KO Ulstein</a:t>
            </a:r>
          </a:p>
          <a:p>
            <a:r>
              <a:rPr lang="nn-NO" dirty="0" smtClean="0"/>
              <a:t>Asta Sileikiene, KO Sande</a:t>
            </a:r>
          </a:p>
          <a:p>
            <a:r>
              <a:rPr lang="nn-NO" dirty="0" smtClean="0"/>
              <a:t>Bjørn Martin Aasen, Smittevern overlege Herøy</a:t>
            </a:r>
          </a:p>
          <a:p>
            <a:r>
              <a:rPr lang="nn-NO" dirty="0" smtClean="0"/>
              <a:t>Cecilie Oppedal, KO Vanylven</a:t>
            </a:r>
          </a:p>
          <a:p>
            <a:r>
              <a:rPr lang="nn-NO" dirty="0" smtClean="0"/>
              <a:t>Unni Natås, KO Ørsta</a:t>
            </a:r>
          </a:p>
          <a:p>
            <a:r>
              <a:rPr lang="nn-NO" dirty="0"/>
              <a:t>Stian Endresen </a:t>
            </a:r>
            <a:r>
              <a:rPr lang="nn-NO" dirty="0" smtClean="0"/>
              <a:t>PKO</a:t>
            </a:r>
          </a:p>
          <a:p>
            <a:r>
              <a:rPr lang="nn-NO" dirty="0"/>
              <a:t>Gro – Anett Voldsund, koordinator </a:t>
            </a:r>
            <a:r>
              <a:rPr lang="nn-NO" dirty="0" smtClean="0"/>
              <a:t>Sju-stjerna</a:t>
            </a:r>
          </a:p>
          <a:p>
            <a:r>
              <a:rPr lang="nn-NO" dirty="0" smtClean="0"/>
              <a:t>Linda Gramshaug </a:t>
            </a:r>
            <a:r>
              <a:rPr lang="nn-NO" dirty="0" err="1" smtClean="0"/>
              <a:t>Fonseca</a:t>
            </a:r>
            <a:r>
              <a:rPr lang="nn-NO" dirty="0" smtClean="0"/>
              <a:t>, leiar for sjukeheimslegane</a:t>
            </a:r>
          </a:p>
          <a:p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 smtClean="0"/>
          </a:p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9055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nn-NO" dirty="0" smtClean="0"/>
          </a:p>
          <a:p>
            <a:r>
              <a:rPr lang="nn-NO" dirty="0" smtClean="0"/>
              <a:t>Palma </a:t>
            </a:r>
            <a:r>
              <a:rPr lang="nn-NO" dirty="0"/>
              <a:t>Hånes, </a:t>
            </a:r>
            <a:r>
              <a:rPr lang="nn-NO" dirty="0" smtClean="0"/>
              <a:t>Klinikksjef</a:t>
            </a:r>
          </a:p>
          <a:p>
            <a:r>
              <a:rPr lang="nn-NO" dirty="0" smtClean="0"/>
              <a:t>Randi Revheim, seksjonsleiar og OL medisin</a:t>
            </a:r>
          </a:p>
          <a:p>
            <a:r>
              <a:rPr lang="nn-NO" dirty="0" smtClean="0"/>
              <a:t>Jon Hjorthaug, seksjonsleiar og OL kirurgi</a:t>
            </a:r>
          </a:p>
          <a:p>
            <a:r>
              <a:rPr lang="nn-NO" dirty="0" smtClean="0"/>
              <a:t>Rune Heggedal, seksjonsleiar og OL anestesi</a:t>
            </a:r>
          </a:p>
          <a:p>
            <a:r>
              <a:rPr lang="nn-NO" dirty="0" smtClean="0"/>
              <a:t>Idunn Myklebust, seksjonsleiar og OL </a:t>
            </a:r>
            <a:r>
              <a:rPr lang="nn-NO" dirty="0" err="1" smtClean="0"/>
              <a:t>føde,barsel,gyn</a:t>
            </a:r>
            <a:endParaRPr lang="nn-NO" dirty="0" smtClean="0"/>
          </a:p>
          <a:p>
            <a:r>
              <a:rPr lang="nn-NO" dirty="0" smtClean="0"/>
              <a:t>Unni Skare, </a:t>
            </a:r>
            <a:r>
              <a:rPr lang="nn-NO" dirty="0" err="1" smtClean="0"/>
              <a:t>smittevernrådgjevar</a:t>
            </a:r>
            <a:r>
              <a:rPr lang="nn-NO" dirty="0" smtClean="0"/>
              <a:t> Fagavdelinga</a:t>
            </a:r>
          </a:p>
          <a:p>
            <a:r>
              <a:rPr lang="nn-NO" dirty="0" smtClean="0"/>
              <a:t>Halgrim Myklebust, seksjonsleiar</a:t>
            </a:r>
          </a:p>
          <a:p>
            <a:r>
              <a:rPr lang="nn-NO" dirty="0" smtClean="0"/>
              <a:t>Knut Nautvik, rådgjevar/leiar krisestab</a:t>
            </a:r>
          </a:p>
          <a:p>
            <a:r>
              <a:rPr lang="nn-NO" dirty="0" smtClean="0"/>
              <a:t>Mona Ryste, rådgjevar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278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Agenda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4" y="1412421"/>
            <a:ext cx="11870972" cy="4764542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nn-NO" dirty="0" smtClean="0"/>
          </a:p>
          <a:p>
            <a:pPr lvl="0"/>
            <a:r>
              <a:rPr lang="nn-NO" sz="6400" dirty="0" smtClean="0"/>
              <a:t>Velkomen, info/agenda</a:t>
            </a:r>
          </a:p>
          <a:p>
            <a:pPr lvl="0"/>
            <a:r>
              <a:rPr lang="nn-NO" sz="6400" dirty="0" smtClean="0"/>
              <a:t>Referat/oppfølgingspunkt frå møte 2. september</a:t>
            </a:r>
          </a:p>
          <a:p>
            <a:pPr marL="0" lvl="0" indent="0">
              <a:buNone/>
            </a:pPr>
            <a:r>
              <a:rPr lang="nn-NO" sz="6400" dirty="0" smtClean="0"/>
              <a:t>     Situasjonsbilde:</a:t>
            </a:r>
          </a:p>
          <a:p>
            <a:pPr lvl="0"/>
            <a:r>
              <a:rPr lang="nn-NO" sz="6400" dirty="0" smtClean="0"/>
              <a:t>Status kommunar: Ørsta v/ Kommuneoverlege Unni Natås, Vanylven v/ kommuneoverlege Cecilie Oppedal, Sande v/ kommuneoverlege Asta Sileikiene, Ulstein v/kommuneoverlege Norunn Kirkebø Elde, Volda v/kommuneoverlege Inger Lise Kaldhol, Herøy, v/ smittevern overlege Bjørn Martin Aasen, Hareid v/ kommuneoverlege Karsten Vingen</a:t>
            </a:r>
          </a:p>
          <a:p>
            <a:pPr lvl="0"/>
            <a:r>
              <a:rPr lang="nn-NO" sz="6400" dirty="0" smtClean="0"/>
              <a:t>Status helseføretak v/Mona Ryste</a:t>
            </a:r>
          </a:p>
          <a:p>
            <a:pPr marL="0" lvl="0" indent="0">
              <a:buNone/>
            </a:pPr>
            <a:r>
              <a:rPr lang="nn-NO" sz="6400" dirty="0" smtClean="0"/>
              <a:t>     Spørsmålsrunde og gjensidig informasjonsutveksling:</a:t>
            </a:r>
          </a:p>
          <a:p>
            <a:pPr marL="0" lvl="0" indent="0">
              <a:buNone/>
            </a:pPr>
            <a:r>
              <a:rPr lang="nn-NO" sz="6400" dirty="0" smtClean="0"/>
              <a:t>     Aksjon/tiltak: Korleis kan vi </a:t>
            </a:r>
            <a:r>
              <a:rPr lang="nn-NO" sz="6400" dirty="0" err="1" smtClean="0"/>
              <a:t>bistå</a:t>
            </a:r>
            <a:r>
              <a:rPr lang="nn-NO" sz="6400" dirty="0" smtClean="0"/>
              <a:t> kvarandre, fordeling av arbeidsoppgåver</a:t>
            </a:r>
          </a:p>
          <a:p>
            <a:r>
              <a:rPr lang="nn-NO" sz="6400" dirty="0" smtClean="0"/>
              <a:t>Viktig informasjon frå </a:t>
            </a:r>
            <a:r>
              <a:rPr lang="nn-NO" sz="6400" dirty="0" err="1" smtClean="0"/>
              <a:t>mikrobiologen</a:t>
            </a:r>
            <a:r>
              <a:rPr lang="nn-NO" sz="6400" dirty="0" smtClean="0"/>
              <a:t> i Molde</a:t>
            </a:r>
          </a:p>
          <a:p>
            <a:r>
              <a:rPr lang="nn-NO" sz="6400" dirty="0" smtClean="0"/>
              <a:t>Testing</a:t>
            </a:r>
          </a:p>
          <a:p>
            <a:r>
              <a:rPr lang="nn-NO" sz="6400" dirty="0" err="1" smtClean="0"/>
              <a:t>Smittvernutstyr</a:t>
            </a:r>
            <a:r>
              <a:rPr lang="nn-NO" sz="6400" dirty="0" smtClean="0"/>
              <a:t>                   </a:t>
            </a:r>
          </a:p>
          <a:p>
            <a:pPr lvl="0"/>
            <a:r>
              <a:rPr lang="nn-NO" sz="6400" dirty="0" smtClean="0"/>
              <a:t>Tidspunkt for neste møte </a:t>
            </a:r>
            <a:r>
              <a:rPr lang="nn-NO" sz="6400" dirty="0" smtClean="0"/>
              <a:t>14</a:t>
            </a:r>
            <a:r>
              <a:rPr lang="nn-NO" sz="6400" dirty="0" smtClean="0"/>
              <a:t>. </a:t>
            </a:r>
            <a:r>
              <a:rPr lang="nn-NO" sz="6400" dirty="0" smtClean="0"/>
              <a:t>oktober</a:t>
            </a:r>
            <a:r>
              <a:rPr lang="nn-NO" sz="6400" dirty="0" smtClean="0"/>
              <a:t> </a:t>
            </a:r>
            <a:r>
              <a:rPr lang="nn-NO" sz="6400" dirty="0" smtClean="0"/>
              <a:t>kl. 1000</a:t>
            </a:r>
          </a:p>
          <a:p>
            <a:pPr marL="0" indent="0">
              <a:buNone/>
            </a:pPr>
            <a:endParaRPr lang="nn-NO" sz="6400" dirty="0"/>
          </a:p>
        </p:txBody>
      </p:sp>
    </p:spTree>
    <p:extLst>
      <p:ext uri="{BB962C8B-B14F-4D97-AF65-F5344CB8AC3E}">
        <p14:creationId xmlns:p14="http://schemas.microsoft.com/office/powerpoint/2010/main" val="33860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 med samarbeidsmøte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sz="3600" b="1" dirty="0" smtClean="0"/>
              <a:t>Status og informasjon/erfaringsutveksling mellom kommunane og helseføretaket, risikovurdering og identifisere tiltak på tvers for å sikre eit godt og forsvarleg tilbod til pasientane våre.</a:t>
            </a:r>
          </a:p>
          <a:p>
            <a:endParaRPr lang="nb-NO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ilde 2" descr="orsta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Bilde 3" descr="ulstei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Bilde 4" descr="1514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de 5" descr="1511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e 6" descr="hareid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e 7" descr="1515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Covid</a:t>
            </a:r>
            <a:r>
              <a:rPr lang="nn-NO" dirty="0" smtClean="0"/>
              <a:t> 19 - Status 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Mona Ryste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890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Covid</a:t>
            </a:r>
            <a:r>
              <a:rPr lang="nb-NO" dirty="0" smtClean="0"/>
              <a:t> 19 </a:t>
            </a:r>
            <a:br>
              <a:rPr lang="nb-NO" dirty="0" smtClean="0"/>
            </a:br>
            <a:r>
              <a:rPr lang="nb-NO" dirty="0" smtClean="0"/>
              <a:t>Status HMR  - </a:t>
            </a:r>
            <a:r>
              <a:rPr lang="nb-NO" dirty="0" smtClean="0"/>
              <a:t>29.09 </a:t>
            </a:r>
            <a:r>
              <a:rPr lang="nb-NO" dirty="0" smtClean="0"/>
              <a:t>2020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b="1" dirty="0" smtClean="0">
                <a:effectLst/>
              </a:rPr>
              <a:t>Oppdaterte tall på koronasituasjonen i Helse Møre og Romsdal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Antall innlagte pasienter med Covid-19: </a:t>
            </a:r>
            <a:r>
              <a:rPr lang="nb-NO" dirty="0"/>
              <a:t>1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r>
              <a:rPr lang="nb-NO" dirty="0" smtClean="0"/>
              <a:t>- Ålesund sjukehus: 0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Kristiansund sjukehus: 0</a:t>
            </a:r>
          </a:p>
          <a:p>
            <a:pPr>
              <a:buFontTx/>
              <a:buChar char="-"/>
            </a:pPr>
            <a:r>
              <a:rPr lang="nb-NO" dirty="0" smtClean="0"/>
              <a:t>Molde sjukehus: </a:t>
            </a:r>
            <a:r>
              <a:rPr lang="nb-NO" dirty="0" smtClean="0"/>
              <a:t>1</a:t>
            </a:r>
            <a:endParaRPr lang="nb-NO" dirty="0" smtClean="0"/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Volda sjukehus: </a:t>
            </a:r>
            <a:r>
              <a:rPr lang="nb-NO" dirty="0"/>
              <a:t>0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To tilsette ved sjukehuset i Molde er koronasmitta</a:t>
            </a:r>
          </a:p>
          <a:p>
            <a:r>
              <a:rPr lang="nb-NO" dirty="0"/>
              <a:t>Det er satt krisestab ved sjukehuset, og smittesporinga er i full gong</a:t>
            </a:r>
            <a:r>
              <a:rPr lang="nb-NO" dirty="0" smtClean="0"/>
              <a:t>.</a:t>
            </a:r>
          </a:p>
          <a:p>
            <a:r>
              <a:rPr lang="nb-NO" dirty="0"/>
              <a:t>Dei to tilsette jobbar på to ulike </a:t>
            </a:r>
            <a:r>
              <a:rPr lang="nb-NO" dirty="0" err="1"/>
              <a:t>avdelingar</a:t>
            </a:r>
            <a:r>
              <a:rPr lang="nb-NO" dirty="0"/>
              <a:t> på sjukehuset, men kun den </a:t>
            </a:r>
            <a:r>
              <a:rPr lang="nb-NO" dirty="0" err="1"/>
              <a:t>eine</a:t>
            </a:r>
            <a:r>
              <a:rPr lang="nb-NO" dirty="0"/>
              <a:t> personen har hatt pasientkontakt.</a:t>
            </a:r>
          </a:p>
          <a:p>
            <a:r>
              <a:rPr lang="nb-NO" dirty="0" smtClean="0"/>
              <a:t>Vi </a:t>
            </a:r>
            <a:r>
              <a:rPr lang="nb-NO" dirty="0"/>
              <a:t>mistenker </a:t>
            </a:r>
            <a:r>
              <a:rPr lang="nb-NO" dirty="0" err="1"/>
              <a:t>ikkje</a:t>
            </a:r>
            <a:r>
              <a:rPr lang="nb-NO" dirty="0"/>
              <a:t> at </a:t>
            </a:r>
            <a:r>
              <a:rPr lang="nb-NO" dirty="0" err="1"/>
              <a:t>desse</a:t>
            </a:r>
            <a:r>
              <a:rPr lang="nb-NO" dirty="0"/>
              <a:t> to har blitt smitta på sjukehuset. Smittesporingsarbeidet har </a:t>
            </a:r>
            <a:r>
              <a:rPr lang="nb-NO" dirty="0" err="1"/>
              <a:t>høgste</a:t>
            </a:r>
            <a:r>
              <a:rPr lang="nb-NO" dirty="0"/>
              <a:t> prioritet, og  vi kjem til å følgje opp tilsette og </a:t>
            </a:r>
            <a:r>
              <a:rPr lang="nb-NO" dirty="0" err="1"/>
              <a:t>pasientar</a:t>
            </a:r>
            <a:r>
              <a:rPr lang="nb-NO" dirty="0"/>
              <a:t> som har </a:t>
            </a:r>
            <a:r>
              <a:rPr lang="nb-NO" dirty="0" err="1"/>
              <a:t>vore</a:t>
            </a:r>
            <a:r>
              <a:rPr lang="nb-NO" dirty="0"/>
              <a:t> i kontakt med </a:t>
            </a:r>
            <a:r>
              <a:rPr lang="nb-NO" dirty="0" err="1"/>
              <a:t>desse</a:t>
            </a:r>
            <a:r>
              <a:rPr lang="nb-NO" dirty="0"/>
              <a:t>. </a:t>
            </a:r>
            <a:endParaRPr lang="nb-NO" dirty="0" smtClean="0"/>
          </a:p>
          <a:p>
            <a:r>
              <a:rPr lang="nb-NO" dirty="0"/>
              <a:t>Til </a:t>
            </a:r>
            <a:r>
              <a:rPr lang="nb-NO" dirty="0" err="1"/>
              <a:t>no</a:t>
            </a:r>
            <a:r>
              <a:rPr lang="nb-NO" dirty="0"/>
              <a:t> er </a:t>
            </a:r>
            <a:r>
              <a:rPr lang="nb-NO" dirty="0" smtClean="0"/>
              <a:t>22 </a:t>
            </a:r>
            <a:r>
              <a:rPr lang="nb-NO" dirty="0"/>
              <a:t>tilsette og 4 </a:t>
            </a:r>
            <a:r>
              <a:rPr lang="nb-NO" dirty="0" err="1"/>
              <a:t>pasientar</a:t>
            </a:r>
            <a:r>
              <a:rPr lang="nb-NO" dirty="0"/>
              <a:t> satt i karantene,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99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873578"/>
          </a:xfrm>
        </p:spPr>
        <p:txBody>
          <a:bodyPr/>
          <a:lstStyle/>
          <a:p>
            <a:r>
              <a:rPr lang="nn-NO" dirty="0" smtClean="0"/>
              <a:t>Forsyning av kritiske produkt </a:t>
            </a:r>
            <a:r>
              <a:rPr lang="nn-NO" dirty="0" smtClean="0"/>
              <a:t>2409</a:t>
            </a:r>
            <a:endParaRPr lang="nn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9160329" y="889907"/>
            <a:ext cx="271870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Kommentarer: </a:t>
            </a:r>
            <a:endParaRPr lang="nb-NO" dirty="0"/>
          </a:p>
          <a:p>
            <a:pPr lvl="0"/>
            <a:r>
              <a:rPr lang="nb-NO" dirty="0"/>
              <a:t>Prøvetakingsutstyr er </a:t>
            </a:r>
            <a:r>
              <a:rPr lang="nb-NO" dirty="0" smtClean="0"/>
              <a:t>framleis vurdert som </a:t>
            </a:r>
            <a:r>
              <a:rPr lang="nb-NO" dirty="0" err="1" smtClean="0"/>
              <a:t>raud</a:t>
            </a:r>
            <a:r>
              <a:rPr lang="nb-NO" dirty="0" smtClean="0"/>
              <a:t> grunna </a:t>
            </a:r>
            <a:r>
              <a:rPr lang="nb-NO" dirty="0"/>
              <a:t>stor </a:t>
            </a:r>
            <a:r>
              <a:rPr lang="nb-NO" dirty="0" err="1" smtClean="0"/>
              <a:t>auke</a:t>
            </a:r>
            <a:r>
              <a:rPr lang="nb-NO" dirty="0" smtClean="0"/>
              <a:t> </a:t>
            </a:r>
            <a:r>
              <a:rPr lang="nb-NO" dirty="0"/>
              <a:t>i forbruk, samtidig som det har </a:t>
            </a:r>
            <a:r>
              <a:rPr lang="nb-NO" dirty="0" err="1" smtClean="0"/>
              <a:t>kome</a:t>
            </a:r>
            <a:r>
              <a:rPr lang="nb-NO" dirty="0" smtClean="0"/>
              <a:t> </a:t>
            </a:r>
            <a:r>
              <a:rPr lang="nb-NO" dirty="0"/>
              <a:t>lite varer inn.</a:t>
            </a:r>
            <a:r>
              <a:rPr lang="nb-NO" b="1" dirty="0"/>
              <a:t> </a:t>
            </a:r>
            <a:r>
              <a:rPr lang="nb-NO" b="1" dirty="0" smtClean="0"/>
              <a:t>Det kjem </a:t>
            </a:r>
            <a:r>
              <a:rPr lang="nb-NO" b="1" dirty="0" err="1" smtClean="0"/>
              <a:t>no</a:t>
            </a:r>
            <a:r>
              <a:rPr lang="nb-NO" b="1" dirty="0" smtClean="0"/>
              <a:t> </a:t>
            </a:r>
            <a:r>
              <a:rPr lang="nb-NO" b="1" dirty="0" err="1" smtClean="0"/>
              <a:t>noko</a:t>
            </a:r>
            <a:r>
              <a:rPr lang="nb-NO" b="1" dirty="0" smtClean="0"/>
              <a:t> prøvetakingsutstyr med neste leveranse </a:t>
            </a:r>
            <a:r>
              <a:rPr lang="nb-NO" b="1" dirty="0" err="1" smtClean="0"/>
              <a:t>frå</a:t>
            </a:r>
            <a:r>
              <a:rPr lang="nb-NO" b="1" dirty="0" smtClean="0"/>
              <a:t> nasjonalt lager.</a:t>
            </a:r>
          </a:p>
          <a:p>
            <a:pPr lvl="0"/>
            <a:endParaRPr lang="nb-NO" b="1" dirty="0"/>
          </a:p>
          <a:p>
            <a:pPr lvl="0"/>
            <a:endParaRPr lang="nb-NO" b="1" dirty="0" smtClean="0"/>
          </a:p>
          <a:p>
            <a:pPr lvl="0"/>
            <a:r>
              <a:rPr lang="nb-NO" b="1" dirty="0" smtClean="0"/>
              <a:t>Etterforsyning er framleis største trusselen.</a:t>
            </a:r>
            <a:endParaRPr lang="nb-NO" dirty="0"/>
          </a:p>
        </p:txBody>
      </p:sp>
      <p:pic>
        <p:nvPicPr>
          <p:cNvPr id="7" name="Plassholder for innhold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143" y="987879"/>
            <a:ext cx="8200917" cy="518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Høg utnyttingsgrad på </a:t>
            </a:r>
            <a:r>
              <a:rPr lang="nn-NO" dirty="0" smtClean="0"/>
              <a:t>sengene   3009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Klinikk Volda 120 % utnyttingsgrad</a:t>
            </a:r>
          </a:p>
          <a:p>
            <a:pPr marL="0" indent="0">
              <a:buNone/>
            </a:pPr>
            <a:r>
              <a:rPr lang="nn-NO" dirty="0"/>
              <a:t> </a:t>
            </a:r>
            <a:r>
              <a:rPr lang="nn-NO" dirty="0" smtClean="0"/>
              <a:t> - medisin 133%</a:t>
            </a:r>
          </a:p>
          <a:p>
            <a:pPr marL="0" indent="0">
              <a:buNone/>
            </a:pPr>
            <a:r>
              <a:rPr lang="nn-NO" dirty="0"/>
              <a:t> </a:t>
            </a:r>
            <a:r>
              <a:rPr lang="nn-NO" dirty="0" smtClean="0"/>
              <a:t> - </a:t>
            </a:r>
            <a:r>
              <a:rPr lang="nn-NO" dirty="0" err="1" smtClean="0"/>
              <a:t>kir</a:t>
            </a:r>
            <a:r>
              <a:rPr lang="nn-NO" dirty="0" smtClean="0"/>
              <a:t> sengepost 104 %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1339448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møte" id="{C1CEA278-E0A6-4955-8A90-7753843B9DEB}" vid="{736533EA-3069-4F4E-B8EA-BBD648B2ED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1" ma:contentTypeDescription="Opprett et nytt dokument." ma:contentTypeScope="" ma:versionID="d7ca48c6ee5e34035f9f56d8a38d5f2b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84BAC7-EFD3-45DC-BF71-28A153C30EC8}"/>
</file>

<file path=customXml/itemProps2.xml><?xml version="1.0" encoding="utf-8"?>
<ds:datastoreItem xmlns:ds="http://schemas.openxmlformats.org/officeDocument/2006/customXml" ds:itemID="{6DF39322-6F22-4CFE-97E0-9BDB5B230194}"/>
</file>

<file path=customXml/itemProps3.xml><?xml version="1.0" encoding="utf-8"?>
<ds:datastoreItem xmlns:ds="http://schemas.openxmlformats.org/officeDocument/2006/customXml" ds:itemID="{36AD8804-D8E0-4D32-82E4-202AF9600B46}"/>
</file>

<file path=docProps/app.xml><?xml version="1.0" encoding="utf-8"?>
<Properties xmlns="http://schemas.openxmlformats.org/officeDocument/2006/extended-properties" xmlns:vt="http://schemas.openxmlformats.org/officeDocument/2006/docPropsVTypes">
  <Template>Samarbeidsmøte</Template>
  <TotalTime>4880</TotalTime>
  <Words>473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1_Office-tema</vt:lpstr>
      <vt:lpstr>Samarbeidsmøte mellom Sju-stjerna og helseføretaket</vt:lpstr>
      <vt:lpstr>Møtedeltakarar</vt:lpstr>
      <vt:lpstr>Agenda</vt:lpstr>
      <vt:lpstr>Mål med samarbeidsmøte</vt:lpstr>
      <vt:lpstr>Covid 19 - Status </vt:lpstr>
      <vt:lpstr>Covid 19  Status HMR  - 29.09 2020 </vt:lpstr>
      <vt:lpstr>Forsyning av kritiske produkt 2409</vt:lpstr>
      <vt:lpstr>Høg utnyttingsgrad på sengene   3009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Samarbeidsmøte mellom Sju-stjerna og helseføretaket</dc:title>
  <dc:creator>Ryste, Mona</dc:creator>
  <cp:keywords/>
  <cp:lastModifiedBy>Ryste, Mona</cp:lastModifiedBy>
  <cp:revision>202</cp:revision>
  <cp:lastPrinted>2020-03-17T14:30:33Z</cp:lastPrinted>
  <dcterms:created xsi:type="dcterms:W3CDTF">2020-03-16T14:00:59Z</dcterms:created>
  <dcterms:modified xsi:type="dcterms:W3CDTF">2020-09-30T07:35:30Z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