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0"/>
  </p:notesMasterIdLst>
  <p:handoutMasterIdLst>
    <p:handoutMasterId r:id="rId21"/>
  </p:handoutMasterIdLst>
  <p:sldIdLst>
    <p:sldId id="287" r:id="rId5"/>
    <p:sldId id="313" r:id="rId6"/>
    <p:sldId id="285" r:id="rId7"/>
    <p:sldId id="258" r:id="rId8"/>
    <p:sldId id="266" r:id="rId9"/>
    <p:sldId id="297" r:id="rId10"/>
    <p:sldId id="308" r:id="rId11"/>
    <p:sldId id="304" r:id="rId12"/>
    <p:sldId id="298" r:id="rId13"/>
    <p:sldId id="300" r:id="rId14"/>
    <p:sldId id="301" r:id="rId15"/>
    <p:sldId id="312" r:id="rId16"/>
    <p:sldId id="309" r:id="rId17"/>
    <p:sldId id="303" r:id="rId18"/>
    <p:sldId id="306" r:id="rId19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visvik, Toril" initials="KT" lastIdx="0" clrIdx="0">
    <p:extLst>
      <p:ext uri="{19B8F6BF-5375-455C-9EA6-DF929625EA0E}">
        <p15:presenceInfo xmlns:p15="http://schemas.microsoft.com/office/powerpoint/2012/main" userId="Kvisvik, Tor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74"/>
  </p:normalViewPr>
  <p:slideViewPr>
    <p:cSldViewPr snapToGrid="0" snapToObjects="1">
      <p:cViewPr varScale="1">
        <p:scale>
          <a:sx n="161" d="100"/>
          <a:sy n="161" d="100"/>
        </p:scale>
        <p:origin x="150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DB622-5774-4278-91AE-A0900A4574AC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04EB9-8656-4FAB-B846-95DDBFC2D5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1330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E1C36-7F72-44BE-AC9F-96702B55CF1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301A9-FF04-430E-B9E7-34D8E669164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400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5B5B4-35CD-47D5-8EC1-A948991D9A8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838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82EE02C8-94DC-504A-9290-29BBC4763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 b="50000"/>
          <a:stretch/>
        </p:blipFill>
        <p:spPr>
          <a:xfrm>
            <a:off x="7342909" y="2031103"/>
            <a:ext cx="4849092" cy="48268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548094"/>
            <a:ext cx="2719754" cy="3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5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-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5DF14B-C2FE-F544-8369-69696881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FA39DB-E08D-BD49-A771-A15E0D75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48A3EFA-93BE-2942-A9DE-510C191A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771E15-F4D1-8E4C-909A-45D6322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15EB17B9-0771-0D4B-A7C0-DAB882EB11B1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E13AB6A-FB76-5C40-8779-8CD9DBF70535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5A38543-F334-5141-BE07-549A4AA9D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66367"/>
            <a:ext cx="1506647" cy="1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-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030D76-EBBC-6045-A8E0-1BF544F8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7CC59B-D2C4-724B-A9D4-6039BB6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3198B2-5AF0-4B41-84D5-E841732B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05DC0F9C-C7F6-864A-B825-03A0E4386B96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D3855909-4CB5-7C4A-BBD1-322F3AAC3158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4ECAEA5-43DC-5F48-9908-ADA1B9F6D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66367"/>
            <a:ext cx="1506647" cy="1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7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1E09AA-F784-7843-AF76-F1F5C10C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941B3E-7B61-9942-971E-6A4275BB1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C6C3EE-1C5E-2B43-AD4B-48A5DC018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66279E4-A95D-494F-B5C0-48C6AAEC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BEA9F2-7015-1F45-85F0-950A233AF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934AD8B-F318-F843-94DD-61BEBF35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37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609725-4C45-974D-824E-69A85677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A63FF9E-5285-314A-8CF5-EEB89FFE0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0CE39C3-2AA4-5244-9A2D-DB3B64A15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2AF465-F61C-4E4D-858F-514DDF4A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5394162-ECD8-7945-865B-7F1F6415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6562E3F-A4CE-2041-A55F-08EFD70F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33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D42566-4768-9B46-AFF6-FF46A831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AC1D3E1-B9C2-784F-88E4-AEF167E24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A5C4AD-40E5-9149-ADE1-C81DB1FDC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0B98C6-809E-6948-BAF6-43E891F2C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3A929C-DC22-F942-AD31-7CDFF0FF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821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C030D76-EBBC-6045-A8E0-1BF544F8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7CC59B-D2C4-724B-A9D4-6039BB62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43198B2-5AF0-4B41-84D5-E841732B4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68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E658D50-C9C4-0E4E-BBDA-89F36C2E3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2CFF7A4-7E83-2E45-82EE-BFA61A279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208DC0-E74B-F748-AA00-FDB066BD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CAFE319-53F5-3147-8E69-370A523D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69782D-285F-2444-A54B-B7BB5BD5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78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C9FBA7-41E6-C943-9BCD-44F5EB46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52C6F6-7C7E-0545-8053-554FFB3DB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19BF38-7C0E-D742-A608-838B8403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D46AAD2-377D-CE4A-A78F-CC05DDAF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D7291D6-3B57-4443-854E-B16C15C9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846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- 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153C832-2D45-9242-963F-DAE9C7CFED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29"/>
          <a:stretch/>
        </p:blipFill>
        <p:spPr>
          <a:xfrm>
            <a:off x="7355400" y="2024221"/>
            <a:ext cx="4836600" cy="483377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548094"/>
            <a:ext cx="2719753" cy="3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- Lite k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92C26F-7F53-C14B-B289-0792A6608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8970" y="1122363"/>
            <a:ext cx="9134622" cy="1803717"/>
          </a:xfrm>
        </p:spPr>
        <p:txBody>
          <a:bodyPr anchor="b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AE6A5A5-BED6-5143-86AB-460B6B373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970" y="3602038"/>
            <a:ext cx="913462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73CE523-8A75-3248-9DA6-4FBCB7D88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1DF22D-D0D4-0E48-B228-D7E1C05C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ACCF5C-1F08-8446-B3CB-BE8A4E8E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57C1FD1-C72D-B941-8128-0E8368527E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8" y="548094"/>
            <a:ext cx="2719754" cy="3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7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- Out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C331E2E6-91A3-6B4D-81C7-7604413B3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7" y="2031102"/>
            <a:ext cx="6068293" cy="60622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E85F30-75B4-FF42-AF80-20CFD766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604DED-0A22-4640-8B1A-EA0B4E54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858EF4-CDD5-1440-86E1-4B7C7AA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94CB1-9586-EF4B-BBB6-8D9442BF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4BB978-85C2-0D4E-9FC4-20CC0C33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DC1AD7-92DB-5F4A-8201-048976253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66366"/>
            <a:ext cx="1506647" cy="1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- Ko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C9D6672D-8C6A-0C4F-88CF-81912731A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0" b="50000"/>
          <a:stretch/>
        </p:blipFill>
        <p:spPr>
          <a:xfrm>
            <a:off x="7342909" y="2031103"/>
            <a:ext cx="4849092" cy="482689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E85F30-75B4-FF42-AF80-20CFD766F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7604DED-0A22-4640-8B1A-EA0B4E547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858EF4-CDD5-1440-86E1-4B7C7AA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194CB1-9586-EF4B-BBB6-8D9442BF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4BB978-85C2-0D4E-9FC4-20CC0C33C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EDC1AD7-92DB-5F4A-8201-048976253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66366"/>
            <a:ext cx="1506647" cy="1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5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91CDD4-CA52-7C4D-8F8A-3FE04929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131A3E-7895-8346-BF2B-D4D3FD170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4ACC645-0435-484D-A09D-82C747BFB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136B6A6-D833-794B-8729-5D07699C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FAF9AB-8DF9-CB4C-A8B4-1B435AA1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93593C-2DE9-7D4C-91D3-9E1788F3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024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8AB9C3-8B30-D644-AE02-1F73A6694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9DE39-9DCC-2A48-B512-D62634DCB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D508B2E-D5F0-424B-84A7-34DAF2142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1FD1AAA-F6C1-3E43-AFD6-29014381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2A292EE-25A9-2B47-98B0-F650206E4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A44997F-0D0E-5845-B7B6-09C32376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B919485-2E05-C648-83E6-5BCB37E5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2400F27-A523-4D49-B3FC-A0D1B4D4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87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5DF14B-C2FE-F544-8369-69696881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7FA39DB-E08D-BD49-A771-A15E0D75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48A3EFA-93BE-2942-A9DE-510C191A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771E15-F4D1-8E4C-909A-45D6322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606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8647BA5-F06A-5B43-8698-E775507E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EB8629-6545-D646-B891-0A3E1F73A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5B4DF2-A0F8-884E-8DBE-7712307E7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9519" y="6398554"/>
            <a:ext cx="1084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F13E-7433-AD44-943B-226CAB9E3968}" type="datetimeFigureOut">
              <a:rPr lang="nb-NO" smtClean="0"/>
              <a:t>01.09.2022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B7D5AD-47C6-DB46-AAD0-77F1DAC4F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2908" y="6398554"/>
            <a:ext cx="3318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3EAFA3-513F-8C48-BD2F-0A1A89FB5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4589" y="6398554"/>
            <a:ext cx="578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09A-6E04-0740-90F1-7980387B509A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34695DCA-5B5F-BF40-B86F-07FE2608D712}"/>
              </a:ext>
            </a:extLst>
          </p:cNvPr>
          <p:cNvCxnSpPr/>
          <p:nvPr userDrawn="1"/>
        </p:nvCxnSpPr>
        <p:spPr>
          <a:xfrm>
            <a:off x="0" y="6289507"/>
            <a:ext cx="11353800" cy="0"/>
          </a:xfrm>
          <a:prstGeom prst="line">
            <a:avLst/>
          </a:prstGeom>
          <a:ln w="1905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B372F43A-4749-7645-AEEC-2D18E5808714}"/>
              </a:ext>
            </a:extLst>
          </p:cNvPr>
          <p:cNvSpPr/>
          <p:nvPr userDrawn="1"/>
        </p:nvSpPr>
        <p:spPr>
          <a:xfrm>
            <a:off x="11403127" y="6236250"/>
            <a:ext cx="106514" cy="10651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76AF080-B774-114D-B737-B407AAFF18F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08" y="6466366"/>
            <a:ext cx="1506647" cy="1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4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6" r:id="rId3"/>
    <p:sldLayoutId id="2147483677" r:id="rId4"/>
    <p:sldLayoutId id="2147483665" r:id="rId5"/>
    <p:sldLayoutId id="2147483678" r:id="rId6"/>
    <p:sldLayoutId id="2147483666" r:id="rId7"/>
    <p:sldLayoutId id="2147483667" r:id="rId8"/>
    <p:sldLayoutId id="2147483668" r:id="rId9"/>
    <p:sldLayoutId id="2147483669" r:id="rId10"/>
    <p:sldLayoutId id="2147483671" r:id="rId11"/>
    <p:sldLayoutId id="2147483672" r:id="rId12"/>
    <p:sldLayoutId id="2147483673" r:id="rId13"/>
    <p:sldLayoutId id="2147483674" r:id="rId14"/>
    <p:sldLayoutId id="2147483670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ro.com/app/board/o9J_llsKDpA=/?moveToWidget=3458764518296554439&amp;cot=1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helse-fonna.no/barn-og-unges-helsetenest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820" cy="68575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Barn og unges </a:t>
            </a:r>
            <a:r>
              <a:rPr lang="nb-NO" smtClean="0"/>
              <a:t>helseteneste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i </a:t>
            </a:r>
            <a:r>
              <a:rPr lang="nb-NO" dirty="0"/>
              <a:t>Møre og Romsdal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LSU Volda sjukehusområde 2. september 22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7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78" y="2360484"/>
            <a:ext cx="8611228" cy="406509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4" y="485030"/>
            <a:ext cx="10540150" cy="178904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53224" y="2828836"/>
            <a:ext cx="2146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Molde 19. mai</a:t>
            </a:r>
          </a:p>
          <a:p>
            <a:r>
              <a:rPr lang="nb-NO" dirty="0"/>
              <a:t>Kristiansund 20. mai</a:t>
            </a:r>
          </a:p>
          <a:p>
            <a:r>
              <a:rPr lang="nb-NO" dirty="0"/>
              <a:t>Ålesund 31. mai</a:t>
            </a:r>
          </a:p>
          <a:p>
            <a:r>
              <a:rPr lang="nb-NO" dirty="0"/>
              <a:t>Volda 1. juni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7" y="4158531"/>
            <a:ext cx="1558055" cy="23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75" y="3403158"/>
            <a:ext cx="4516341" cy="3454842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4" y="3110919"/>
            <a:ext cx="5382380" cy="374708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97" y="28031"/>
            <a:ext cx="5761819" cy="343252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4" y="28031"/>
            <a:ext cx="5743283" cy="348744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2608" y="3298836"/>
            <a:ext cx="4165006" cy="2818150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186260" y="0"/>
            <a:ext cx="596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 smtClean="0"/>
              <a:t>Lokale arbeidssamlinger vår 2022</a:t>
            </a:r>
            <a:endParaRPr lang="nb-NO" sz="3200" b="1" dirty="0"/>
          </a:p>
        </p:txBody>
      </p:sp>
    </p:spTree>
    <p:extLst>
      <p:ext uri="{BB962C8B-B14F-4D97-AF65-F5344CB8AC3E}">
        <p14:creationId xmlns:p14="http://schemas.microsoft.com/office/powerpoint/2010/main" val="39552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0211BC99-007F-CEC2-8525-B2BD0580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07" y="289325"/>
            <a:ext cx="11637167" cy="636269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45274" y="3935896"/>
            <a:ext cx="2870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https://miro.com/app/board/o9J_llsKDpA=/?moveToWidget=3458764518296554439&amp;cot=14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854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/>
              <a:t>K</a:t>
            </a:r>
            <a:r>
              <a:rPr lang="nb-NO" sz="3200" dirty="0" smtClean="0"/>
              <a:t>va skal til for å betre samhandling mellom </a:t>
            </a:r>
            <a:r>
              <a:rPr lang="nb-NO" sz="3200" dirty="0" err="1" smtClean="0"/>
              <a:t>spesialisthelseteneste</a:t>
            </a:r>
            <a:r>
              <a:rPr lang="nb-NO" sz="3200" dirty="0" smtClean="0"/>
              <a:t> og kommune?</a:t>
            </a:r>
            <a:br>
              <a:rPr lang="nb-NO" sz="3200" dirty="0" smtClean="0"/>
            </a:br>
            <a:r>
              <a:rPr lang="nb-NO" sz="3200" dirty="0" smtClean="0"/>
              <a:t> – </a:t>
            </a:r>
            <a:r>
              <a:rPr lang="nb-NO" sz="3200" dirty="0" err="1" smtClean="0"/>
              <a:t>innspel</a:t>
            </a:r>
            <a:r>
              <a:rPr lang="nb-NO" sz="3200" dirty="0" smtClean="0"/>
              <a:t> </a:t>
            </a:r>
            <a:r>
              <a:rPr lang="nb-NO" sz="3200" dirty="0" err="1" smtClean="0"/>
              <a:t>frå</a:t>
            </a:r>
            <a:r>
              <a:rPr lang="nb-NO" sz="3200" dirty="0" smtClean="0"/>
              <a:t> </a:t>
            </a:r>
            <a:r>
              <a:rPr lang="nb-NO" sz="3200" dirty="0" err="1" smtClean="0"/>
              <a:t>dei</a:t>
            </a:r>
            <a:r>
              <a:rPr lang="nb-NO" sz="3200" dirty="0" smtClean="0"/>
              <a:t> lokale arbeidsamlingane 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Rolleavklaring – tydeliggjæring</a:t>
            </a:r>
          </a:p>
          <a:p>
            <a:r>
              <a:rPr lang="nb-NO" dirty="0"/>
              <a:t>Oversikt over </a:t>
            </a:r>
            <a:r>
              <a:rPr lang="nb-NO" dirty="0" err="1" smtClean="0"/>
              <a:t>tilbod</a:t>
            </a:r>
            <a:r>
              <a:rPr lang="nb-NO" dirty="0" smtClean="0"/>
              <a:t> </a:t>
            </a:r>
            <a:r>
              <a:rPr lang="nb-NO" dirty="0"/>
              <a:t>både i kommuner og </a:t>
            </a:r>
            <a:r>
              <a:rPr lang="nb-NO" dirty="0" err="1" smtClean="0"/>
              <a:t>spesialisthelsetenesta</a:t>
            </a:r>
            <a:r>
              <a:rPr lang="nb-NO" dirty="0" smtClean="0"/>
              <a:t> </a:t>
            </a:r>
          </a:p>
          <a:p>
            <a:r>
              <a:rPr lang="nb-NO" dirty="0" err="1" smtClean="0"/>
              <a:t>Fleire</a:t>
            </a:r>
            <a:r>
              <a:rPr lang="nb-NO" dirty="0" smtClean="0"/>
              <a:t> tiltak samstundes</a:t>
            </a:r>
          </a:p>
          <a:p>
            <a:r>
              <a:rPr lang="nb-NO" dirty="0" err="1" smtClean="0"/>
              <a:t>Tilvisingar</a:t>
            </a:r>
            <a:r>
              <a:rPr lang="nb-NO" dirty="0" smtClean="0"/>
              <a:t> – kva er gjort i kommunene?</a:t>
            </a:r>
          </a:p>
          <a:p>
            <a:r>
              <a:rPr lang="nb-NO" dirty="0" smtClean="0"/>
              <a:t>Samarbeidsmøter – kontaktpunkt – internt/eksternt</a:t>
            </a:r>
          </a:p>
          <a:p>
            <a:r>
              <a:rPr lang="nb-NO" dirty="0" smtClean="0"/>
              <a:t>Epikriser </a:t>
            </a:r>
            <a:r>
              <a:rPr lang="nb-NO" dirty="0" err="1" smtClean="0"/>
              <a:t>frå</a:t>
            </a:r>
            <a:r>
              <a:rPr lang="nb-NO" dirty="0" smtClean="0"/>
              <a:t> BUP til involverte i barnet/ungdommen</a:t>
            </a:r>
          </a:p>
          <a:p>
            <a:r>
              <a:rPr lang="nb-NO" dirty="0" err="1" smtClean="0"/>
              <a:t>Brukermedverknad</a:t>
            </a:r>
            <a:endParaRPr lang="nb-NO" dirty="0" smtClean="0"/>
          </a:p>
          <a:p>
            <a:r>
              <a:rPr lang="nb-NO" dirty="0" smtClean="0"/>
              <a:t>Leiing – prioriteringer – </a:t>
            </a:r>
            <a:r>
              <a:rPr lang="nb-NO" dirty="0" err="1" smtClean="0"/>
              <a:t>tydeleg</a:t>
            </a:r>
            <a:r>
              <a:rPr lang="nb-NO" dirty="0" smtClean="0"/>
              <a:t> målsetting </a:t>
            </a:r>
          </a:p>
          <a:p>
            <a:r>
              <a:rPr lang="nb-NO" dirty="0" smtClean="0"/>
              <a:t>System som fungerer</a:t>
            </a:r>
          </a:p>
          <a:p>
            <a:r>
              <a:rPr lang="nb-NO" dirty="0" smtClean="0"/>
              <a:t>Rettleiing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8051" y="2986151"/>
            <a:ext cx="3800856" cy="28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Vegen </a:t>
            </a:r>
            <a:r>
              <a:rPr lang="nb-NO" dirty="0" err="1" smtClean="0"/>
              <a:t>vidare</a:t>
            </a:r>
            <a:r>
              <a:rPr lang="nb-NO" dirty="0" smtClean="0"/>
              <a:t> i Barn og unges </a:t>
            </a:r>
            <a:r>
              <a:rPr lang="nb-NO" dirty="0" err="1" smtClean="0"/>
              <a:t>helseteneste</a:t>
            </a:r>
            <a:r>
              <a:rPr lang="nb-NO" dirty="0" smtClean="0"/>
              <a:t> i Møre og Romsdal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b="1" dirty="0" smtClean="0"/>
              <a:t>Implementert alle 7 samhandlingsforløpa i Møre og Romsdal i 2022</a:t>
            </a:r>
          </a:p>
          <a:p>
            <a:r>
              <a:rPr lang="nb-NO" dirty="0"/>
              <a:t>Arbeide med å involvere </a:t>
            </a:r>
            <a:r>
              <a:rPr lang="nb-NO" dirty="0" err="1" smtClean="0"/>
              <a:t>fleire</a:t>
            </a:r>
            <a:r>
              <a:rPr lang="nb-NO" dirty="0" smtClean="0"/>
              <a:t> </a:t>
            </a:r>
            <a:r>
              <a:rPr lang="nb-NO" dirty="0" err="1" smtClean="0"/>
              <a:t>legar</a:t>
            </a:r>
            <a:endParaRPr lang="nb-NO" dirty="0" smtClean="0"/>
          </a:p>
          <a:p>
            <a:r>
              <a:rPr lang="nb-NO" dirty="0" smtClean="0"/>
              <a:t>Arrangere </a:t>
            </a:r>
            <a:r>
              <a:rPr lang="nb-NO" dirty="0" err="1" smtClean="0"/>
              <a:t>brukersamlingar</a:t>
            </a:r>
            <a:r>
              <a:rPr lang="nb-NO" dirty="0" smtClean="0"/>
              <a:t> – involvering av </a:t>
            </a:r>
            <a:r>
              <a:rPr lang="nb-NO" dirty="0" err="1" smtClean="0"/>
              <a:t>fleire</a:t>
            </a:r>
            <a:r>
              <a:rPr lang="nb-NO" dirty="0" smtClean="0"/>
              <a:t> </a:t>
            </a:r>
            <a:r>
              <a:rPr lang="nb-NO" dirty="0" err="1" smtClean="0"/>
              <a:t>brukerrepresentantar</a:t>
            </a:r>
            <a:endParaRPr lang="nb-NO" dirty="0" smtClean="0"/>
          </a:p>
          <a:p>
            <a:r>
              <a:rPr lang="nb-NO" dirty="0" smtClean="0"/>
              <a:t>Støtte opp under arbeidet i kommuner og BUP</a:t>
            </a:r>
          </a:p>
          <a:p>
            <a:r>
              <a:rPr lang="nb-NO" dirty="0" smtClean="0"/>
              <a:t>Markedsføring av satsning</a:t>
            </a:r>
            <a:endParaRPr lang="nb-NO" b="1" dirty="0" smtClean="0"/>
          </a:p>
          <a:p>
            <a:r>
              <a:rPr lang="nb-NO" dirty="0" smtClean="0"/>
              <a:t>Nettverksmøter med kontaktpersoner – sept. og nov. 22 </a:t>
            </a:r>
          </a:p>
          <a:p>
            <a:r>
              <a:rPr lang="nb-NO" dirty="0" smtClean="0"/>
              <a:t>Lokale arbeidssamlinger med alle </a:t>
            </a:r>
            <a:r>
              <a:rPr lang="nb-NO" dirty="0" err="1" smtClean="0"/>
              <a:t>tenester</a:t>
            </a:r>
            <a:r>
              <a:rPr lang="nb-NO" dirty="0" smtClean="0"/>
              <a:t> haust 2022 </a:t>
            </a:r>
            <a:r>
              <a:rPr lang="nb-NO" sz="1700" dirty="0" smtClean="0"/>
              <a:t>(18. oktober i Kristiansund)</a:t>
            </a:r>
          </a:p>
          <a:p>
            <a:r>
              <a:rPr lang="nb-NO" dirty="0" err="1" smtClean="0"/>
              <a:t>Lederwebinar</a:t>
            </a:r>
            <a:r>
              <a:rPr lang="nb-NO" dirty="0" smtClean="0"/>
              <a:t> 23. november 2022</a:t>
            </a:r>
          </a:p>
          <a:p>
            <a:r>
              <a:rPr lang="nb-NO" dirty="0" smtClean="0"/>
              <a:t>Konkretisering av tiltak – pilotering - målinger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131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</a:t>
            </a:r>
            <a:r>
              <a:rPr lang="nb-NO" dirty="0" smtClean="0"/>
              <a:t>va </a:t>
            </a:r>
            <a:r>
              <a:rPr lang="nb-NO" dirty="0" smtClean="0"/>
              <a:t>«hjelper» oss i arbeidet framover: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47500" lnSpcReduction="20000"/>
          </a:bodyPr>
          <a:lstStyle/>
          <a:p>
            <a:endParaRPr lang="nb-NO" dirty="0" smtClean="0"/>
          </a:p>
          <a:p>
            <a:r>
              <a:rPr lang="nb-NO" dirty="0" smtClean="0"/>
              <a:t>Endring i lovverk der samhandling og samordning er sentralt 1. august 2022</a:t>
            </a:r>
          </a:p>
          <a:p>
            <a:r>
              <a:rPr lang="nb-NO" dirty="0" smtClean="0"/>
              <a:t>Barnevernsreform - Barnekoordinator   </a:t>
            </a:r>
          </a:p>
          <a:p>
            <a:r>
              <a:rPr lang="nb-NO" dirty="0" smtClean="0"/>
              <a:t>Helsefellesskap</a:t>
            </a:r>
          </a:p>
          <a:p>
            <a:r>
              <a:rPr lang="nb-NO" dirty="0" smtClean="0"/>
              <a:t>Helseplattforma</a:t>
            </a:r>
          </a:p>
          <a:p>
            <a:r>
              <a:rPr lang="nb-NO" dirty="0" smtClean="0"/>
              <a:t>BTI/BTS arbeid</a:t>
            </a:r>
          </a:p>
          <a:p>
            <a:r>
              <a:rPr lang="nb-NO" dirty="0" smtClean="0"/>
              <a:t>Tverrsektoriell veileder</a:t>
            </a:r>
          </a:p>
          <a:p>
            <a:r>
              <a:rPr lang="nb-NO" dirty="0" err="1" smtClean="0"/>
              <a:t>InnoMed</a:t>
            </a:r>
            <a:endParaRPr lang="nb-NO" dirty="0" smtClean="0"/>
          </a:p>
          <a:p>
            <a:r>
              <a:rPr lang="nb-NO" dirty="0" err="1" smtClean="0"/>
              <a:t>Statsforvaltaren</a:t>
            </a:r>
            <a:r>
              <a:rPr lang="nb-NO" dirty="0" smtClean="0"/>
              <a:t> i Møre og Romsdal</a:t>
            </a:r>
          </a:p>
          <a:p>
            <a:pPr marL="0" indent="0">
              <a:buNone/>
            </a:pPr>
            <a:endParaRPr lang="nb-NO" sz="4800" b="1" dirty="0" smtClean="0"/>
          </a:p>
          <a:p>
            <a:pPr marL="0" indent="0">
              <a:buNone/>
            </a:pPr>
            <a:endParaRPr lang="nb-NO" sz="4800" b="1" dirty="0"/>
          </a:p>
          <a:p>
            <a:endParaRPr lang="nb-NO" sz="4800" b="1" dirty="0" smtClean="0"/>
          </a:p>
          <a:p>
            <a:r>
              <a:rPr lang="nb-NO" sz="4800" b="1" dirty="0" smtClean="0"/>
              <a:t>Engasjement </a:t>
            </a:r>
            <a:r>
              <a:rPr lang="nb-NO" sz="4800" b="1" dirty="0" err="1" smtClean="0"/>
              <a:t>frå</a:t>
            </a:r>
            <a:r>
              <a:rPr lang="nb-NO" sz="4800" b="1" dirty="0" smtClean="0"/>
              <a:t> brukerrepresentanter og fagpersoner</a:t>
            </a:r>
          </a:p>
          <a:p>
            <a:r>
              <a:rPr lang="nb-NO" sz="4800" b="1" dirty="0" smtClean="0"/>
              <a:t>Langsiktig satsning  - ingen sluttdato!</a:t>
            </a:r>
            <a:endParaRPr lang="nb-NO" sz="4800" b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891" y="2228905"/>
            <a:ext cx="2836871" cy="283687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66" y="2140579"/>
            <a:ext cx="3622622" cy="29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Utfordringsbiletet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Mange pasienter og </a:t>
            </a:r>
            <a:r>
              <a:rPr lang="nb-NO" dirty="0" err="1"/>
              <a:t>pårørande</a:t>
            </a:r>
            <a:r>
              <a:rPr lang="nb-NO" dirty="0"/>
              <a:t> opplever: </a:t>
            </a:r>
          </a:p>
          <a:p>
            <a:r>
              <a:rPr lang="nb-NO" dirty="0" err="1"/>
              <a:t>Vanskar</a:t>
            </a:r>
            <a:r>
              <a:rPr lang="nb-NO" dirty="0"/>
              <a:t> med å få oversikt over ulike </a:t>
            </a:r>
            <a:r>
              <a:rPr lang="nb-NO" dirty="0" err="1"/>
              <a:t>hjelpetilbod</a:t>
            </a:r>
            <a:r>
              <a:rPr lang="nb-NO" dirty="0"/>
              <a:t> </a:t>
            </a:r>
          </a:p>
          <a:p>
            <a:r>
              <a:rPr lang="nb-NO" dirty="0"/>
              <a:t>Det er uklart kvar </a:t>
            </a:r>
            <a:r>
              <a:rPr lang="nb-NO" dirty="0" err="1"/>
              <a:t>ein</a:t>
            </a:r>
            <a:r>
              <a:rPr lang="nb-NO" dirty="0"/>
              <a:t> skal ta kontakt</a:t>
            </a:r>
          </a:p>
          <a:p>
            <a:r>
              <a:rPr lang="nb-NO" dirty="0" err="1" smtClean="0"/>
              <a:t>Tenestene</a:t>
            </a:r>
            <a:r>
              <a:rPr lang="nb-NO" dirty="0" smtClean="0"/>
              <a:t> </a:t>
            </a:r>
            <a:r>
              <a:rPr lang="nb-NO" dirty="0"/>
              <a:t>kan være </a:t>
            </a:r>
            <a:r>
              <a:rPr lang="nb-NO" dirty="0" smtClean="0"/>
              <a:t>uenige </a:t>
            </a:r>
            <a:r>
              <a:rPr lang="nb-NO" dirty="0"/>
              <a:t>om kven som har ansvaret og pasienten opplever at ingen gir den </a:t>
            </a:r>
            <a:r>
              <a:rPr lang="nb-NO" dirty="0" err="1"/>
              <a:t>naudsynte</a:t>
            </a:r>
            <a:r>
              <a:rPr lang="nb-NO" dirty="0"/>
              <a:t> hjelpa 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40" y="365125"/>
            <a:ext cx="2918198" cy="156461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420" y="1620982"/>
            <a:ext cx="2502691" cy="17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32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Målsetting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Å </a:t>
            </a:r>
            <a:r>
              <a:rPr lang="nb-NO" dirty="0"/>
              <a:t>sikre </a:t>
            </a:r>
            <a:r>
              <a:rPr lang="nb-NO" dirty="0" err="1" smtClean="0"/>
              <a:t>samanhengande</a:t>
            </a:r>
            <a:r>
              <a:rPr lang="nb-NO" dirty="0" smtClean="0"/>
              <a:t> </a:t>
            </a:r>
            <a:r>
              <a:rPr lang="nb-NO" dirty="0" err="1" smtClean="0"/>
              <a:t>helsetenester</a:t>
            </a:r>
            <a:r>
              <a:rPr lang="nb-NO" dirty="0" smtClean="0"/>
              <a:t> </a:t>
            </a:r>
            <a:r>
              <a:rPr lang="nb-NO" dirty="0"/>
              <a:t>mellom </a:t>
            </a:r>
            <a:r>
              <a:rPr lang="nb-NO" dirty="0" err="1" smtClean="0"/>
              <a:t>kommunehelsetenesta</a:t>
            </a:r>
            <a:r>
              <a:rPr lang="nb-NO" dirty="0" smtClean="0"/>
              <a:t> </a:t>
            </a:r>
            <a:r>
              <a:rPr lang="nb-NO" dirty="0"/>
              <a:t>og </a:t>
            </a:r>
            <a:r>
              <a:rPr lang="nb-NO" dirty="0" err="1" smtClean="0"/>
              <a:t>spesialisthelsetenesta</a:t>
            </a:r>
            <a:r>
              <a:rPr lang="nb-NO" dirty="0" smtClean="0"/>
              <a:t> </a:t>
            </a:r>
            <a:r>
              <a:rPr lang="nb-NO" dirty="0"/>
              <a:t>for barn og unge med psykiske </a:t>
            </a:r>
            <a:r>
              <a:rPr lang="nb-NO" dirty="0" err="1" smtClean="0"/>
              <a:t>lidingar</a:t>
            </a:r>
            <a:r>
              <a:rPr lang="nb-NO" dirty="0" smtClean="0"/>
              <a:t> </a:t>
            </a:r>
            <a:r>
              <a:rPr lang="nb-NO" dirty="0"/>
              <a:t>i Møre og Romsdal, og gi barn og unge med psykiske </a:t>
            </a:r>
            <a:r>
              <a:rPr lang="nb-NO" dirty="0" smtClean="0"/>
              <a:t>vansker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«rett hjelp – på rett stad – til rett tid</a:t>
            </a:r>
            <a:r>
              <a:rPr lang="nb-NO" dirty="0" smtClean="0"/>
              <a:t>»</a:t>
            </a:r>
            <a:endParaRPr lang="nb-NO" dirty="0" smtClean="0"/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u="sng" dirty="0"/>
              <a:t>Delmål:</a:t>
            </a:r>
            <a:endParaRPr lang="nb-NO" dirty="0"/>
          </a:p>
          <a:p>
            <a:pPr lvl="0"/>
            <a:r>
              <a:rPr lang="nb-NO" dirty="0" err="1" smtClean="0"/>
              <a:t>Tydeliggjere</a:t>
            </a:r>
            <a:r>
              <a:rPr lang="nb-NO" dirty="0" smtClean="0"/>
              <a:t> </a:t>
            </a:r>
            <a:r>
              <a:rPr lang="nb-NO" dirty="0" smtClean="0"/>
              <a:t>roller </a:t>
            </a:r>
            <a:r>
              <a:rPr lang="nb-NO" dirty="0"/>
              <a:t>og ansvarsområder i </a:t>
            </a:r>
            <a:r>
              <a:rPr lang="nb-NO" dirty="0" err="1" smtClean="0"/>
              <a:t>dei</a:t>
            </a:r>
            <a:r>
              <a:rPr lang="nb-NO" dirty="0" smtClean="0"/>
              <a:t> </a:t>
            </a:r>
            <a:r>
              <a:rPr lang="nb-NO" dirty="0"/>
              <a:t>involverte </a:t>
            </a:r>
            <a:r>
              <a:rPr lang="nb-NO" dirty="0" err="1" smtClean="0"/>
              <a:t>einingane</a:t>
            </a:r>
            <a:r>
              <a:rPr lang="nb-NO" dirty="0" smtClean="0"/>
              <a:t> </a:t>
            </a:r>
            <a:r>
              <a:rPr lang="nb-NO" dirty="0"/>
              <a:t>rundt barn og unge og psykisk helse, slik at barn og unge </a:t>
            </a:r>
            <a:r>
              <a:rPr lang="nb-NO" dirty="0" smtClean="0"/>
              <a:t>slepp </a:t>
            </a:r>
            <a:r>
              <a:rPr lang="nb-NO" dirty="0"/>
              <a:t>å </a:t>
            </a:r>
            <a:r>
              <a:rPr lang="nb-NO" dirty="0" err="1" smtClean="0"/>
              <a:t>verte</a:t>
            </a:r>
            <a:r>
              <a:rPr lang="nb-NO" dirty="0" smtClean="0"/>
              <a:t> </a:t>
            </a:r>
            <a:r>
              <a:rPr lang="nb-NO" dirty="0"/>
              <a:t>«kasteballer» mellom </a:t>
            </a:r>
            <a:r>
              <a:rPr lang="nb-NO" dirty="0" err="1" smtClean="0"/>
              <a:t>tenestene</a:t>
            </a:r>
            <a:r>
              <a:rPr lang="nb-NO" dirty="0" smtClean="0"/>
              <a:t> </a:t>
            </a:r>
            <a:endParaRPr lang="nb-NO" dirty="0"/>
          </a:p>
          <a:p>
            <a:pPr lvl="0"/>
            <a:r>
              <a:rPr lang="nb-NO" dirty="0"/>
              <a:t>Unngå at barn og unge må vente lenge på hjelp både i kommune og </a:t>
            </a:r>
            <a:r>
              <a:rPr lang="nb-NO" dirty="0" smtClean="0"/>
              <a:t>sjukehus</a:t>
            </a:r>
            <a:endParaRPr lang="nb-NO" dirty="0"/>
          </a:p>
          <a:p>
            <a:pPr lvl="0"/>
            <a:r>
              <a:rPr lang="nb-NO" dirty="0"/>
              <a:t>Sikre god informasjonsflyt mellom poliklinikk for barn og unge psykisk helsevern (BUP) og kommuner</a:t>
            </a:r>
          </a:p>
          <a:p>
            <a:pPr marL="0" lv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37" y="349858"/>
            <a:ext cx="3152253" cy="17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Hovudfokus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pPr lvl="0"/>
            <a:r>
              <a:rPr lang="nb-NO" dirty="0" smtClean="0"/>
              <a:t>Etablere barn og unges </a:t>
            </a:r>
            <a:r>
              <a:rPr lang="nb-NO" dirty="0" err="1" smtClean="0"/>
              <a:t>helseteneste</a:t>
            </a:r>
            <a:r>
              <a:rPr lang="nb-NO" dirty="0" smtClean="0"/>
              <a:t> i Møre og Romsdal</a:t>
            </a:r>
          </a:p>
          <a:p>
            <a:pPr marL="0" lvl="0" indent="0">
              <a:buNone/>
            </a:pPr>
            <a:r>
              <a:rPr lang="nb-NO" dirty="0" smtClean="0"/>
              <a:t>«Helse Fonna-modellen» - </a:t>
            </a:r>
            <a:r>
              <a:rPr lang="nb-NO" dirty="0" err="1" smtClean="0"/>
              <a:t>eit</a:t>
            </a:r>
            <a:r>
              <a:rPr lang="nb-NO" dirty="0" smtClean="0"/>
              <a:t> kart over </a:t>
            </a:r>
            <a:r>
              <a:rPr lang="nb-NO" dirty="0" err="1" smtClean="0"/>
              <a:t>tenestene</a:t>
            </a:r>
            <a:r>
              <a:rPr lang="nb-NO" dirty="0" smtClean="0"/>
              <a:t> for barn og unge</a:t>
            </a:r>
          </a:p>
          <a:p>
            <a:pPr marL="0" lvl="0" indent="0">
              <a:buNone/>
            </a:pPr>
            <a:endParaRPr lang="nb-NO" dirty="0" smtClean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nb-NO" dirty="0" smtClean="0"/>
              <a:t>Samhandlingsforløp som er </a:t>
            </a:r>
            <a:r>
              <a:rPr lang="nb-NO" dirty="0" err="1" smtClean="0"/>
              <a:t>tydelege</a:t>
            </a:r>
            <a:r>
              <a:rPr lang="nb-NO" dirty="0" smtClean="0"/>
              <a:t> </a:t>
            </a:r>
            <a:r>
              <a:rPr lang="nb-NO" dirty="0" smtClean="0"/>
              <a:t>i </a:t>
            </a:r>
            <a:r>
              <a:rPr lang="nb-NO" dirty="0" err="1" smtClean="0"/>
              <a:t>fht</a:t>
            </a:r>
            <a:r>
              <a:rPr lang="nb-NO" dirty="0" smtClean="0"/>
              <a:t> </a:t>
            </a:r>
            <a:r>
              <a:rPr lang="nb-NO" dirty="0" smtClean="0"/>
              <a:t>ansvarsområder og kven som </a:t>
            </a:r>
            <a:r>
              <a:rPr lang="nb-NO" dirty="0" err="1" smtClean="0"/>
              <a:t>gjer</a:t>
            </a:r>
            <a:r>
              <a:rPr lang="nb-NO" dirty="0" smtClean="0"/>
              <a:t> </a:t>
            </a:r>
            <a:r>
              <a:rPr lang="nb-NO" dirty="0"/>
              <a:t>k</a:t>
            </a:r>
            <a:r>
              <a:rPr lang="nb-NO" dirty="0" smtClean="0"/>
              <a:t>va </a:t>
            </a:r>
            <a:r>
              <a:rPr lang="nb-NO" dirty="0"/>
              <a:t>og når, </a:t>
            </a:r>
            <a:r>
              <a:rPr lang="nb-NO" dirty="0" err="1" smtClean="0"/>
              <a:t>frå</a:t>
            </a:r>
            <a:r>
              <a:rPr lang="nb-NO" dirty="0" smtClean="0"/>
              <a:t> </a:t>
            </a:r>
            <a:r>
              <a:rPr lang="nb-NO" dirty="0"/>
              <a:t>første bekymring for barnet/ungdommen og </a:t>
            </a:r>
            <a:r>
              <a:rPr lang="nb-NO" dirty="0" err="1" smtClean="0"/>
              <a:t>tidleg</a:t>
            </a:r>
            <a:r>
              <a:rPr lang="nb-NO" dirty="0" smtClean="0"/>
              <a:t> </a:t>
            </a:r>
            <a:r>
              <a:rPr lang="nb-NO" dirty="0"/>
              <a:t>intervensjon i </a:t>
            </a:r>
            <a:r>
              <a:rPr lang="nb-NO" dirty="0" err="1" smtClean="0"/>
              <a:t>kommunehelsetenesten</a:t>
            </a:r>
            <a:r>
              <a:rPr lang="nb-NO" dirty="0" smtClean="0"/>
              <a:t>, </a:t>
            </a:r>
            <a:r>
              <a:rPr lang="nb-NO" dirty="0"/>
              <a:t>via </a:t>
            </a:r>
            <a:r>
              <a:rPr lang="nb-NO" dirty="0" smtClean="0"/>
              <a:t>tilvising </a:t>
            </a:r>
            <a:r>
              <a:rPr lang="nb-NO" dirty="0"/>
              <a:t>og behandling i </a:t>
            </a:r>
            <a:r>
              <a:rPr lang="nb-NO" dirty="0" err="1" smtClean="0"/>
              <a:t>spesialisthelsetenesten</a:t>
            </a:r>
            <a:r>
              <a:rPr lang="nb-NO" dirty="0" smtClean="0"/>
              <a:t> </a:t>
            </a:r>
            <a:r>
              <a:rPr lang="nb-NO" dirty="0"/>
              <a:t>til </a:t>
            </a:r>
            <a:r>
              <a:rPr lang="nb-NO" dirty="0" err="1" smtClean="0"/>
              <a:t>vidare</a:t>
            </a:r>
            <a:r>
              <a:rPr lang="nb-NO" dirty="0" smtClean="0"/>
              <a:t> </a:t>
            </a:r>
            <a:r>
              <a:rPr lang="nb-NO" dirty="0"/>
              <a:t>oppfølging i </a:t>
            </a:r>
            <a:r>
              <a:rPr lang="nb-NO" dirty="0" err="1" smtClean="0"/>
              <a:t>kommunehelsetenesten</a:t>
            </a:r>
            <a:r>
              <a:rPr lang="nb-NO" dirty="0" smtClean="0"/>
              <a:t>.</a:t>
            </a:r>
            <a:endParaRPr lang="nb-NO" dirty="0"/>
          </a:p>
          <a:p>
            <a:pPr marL="0" lvl="0" indent="0">
              <a:lnSpc>
                <a:spcPct val="120000"/>
              </a:lnSpc>
              <a:buNone/>
            </a:pPr>
            <a:r>
              <a:rPr lang="nb-NO" dirty="0" smtClean="0"/>
              <a:t>  </a:t>
            </a:r>
            <a:endParaRPr lang="nb-NO" dirty="0"/>
          </a:p>
          <a:p>
            <a:pPr marL="0" lvl="0" indent="0">
              <a:buNone/>
            </a:pP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043" y="166791"/>
            <a:ext cx="1860670" cy="232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4000" dirty="0" smtClean="0"/>
              <a:t/>
            </a:r>
            <a:br>
              <a:rPr lang="nb-NO" sz="4000" dirty="0" smtClean="0"/>
            </a:br>
            <a:r>
              <a:rPr lang="nb-NO" sz="4000" dirty="0" smtClean="0"/>
              <a:t>Barn </a:t>
            </a:r>
            <a:r>
              <a:rPr lang="nb-NO" sz="4000" dirty="0"/>
              <a:t>og unges </a:t>
            </a:r>
            <a:r>
              <a:rPr lang="nb-NO" sz="4000" dirty="0" err="1"/>
              <a:t>helseteneste</a:t>
            </a:r>
            <a:r>
              <a:rPr lang="nb-NO" sz="4000" dirty="0"/>
              <a:t/>
            </a:r>
            <a:br>
              <a:rPr lang="nb-NO" sz="4000" dirty="0"/>
            </a:br>
            <a:r>
              <a:rPr lang="nb-NO" sz="2700" dirty="0" err="1"/>
              <a:t>Eit</a:t>
            </a:r>
            <a:r>
              <a:rPr lang="nb-NO" sz="2700" dirty="0"/>
              <a:t> kart over </a:t>
            </a:r>
            <a:r>
              <a:rPr lang="nb-NO" sz="2700" dirty="0" err="1"/>
              <a:t>tenestene</a:t>
            </a:r>
            <a:r>
              <a:rPr lang="nb-NO" sz="2700" dirty="0"/>
              <a:t> for barn og </a:t>
            </a:r>
            <a:r>
              <a:rPr lang="nb-NO" sz="2700" dirty="0" smtClean="0"/>
              <a:t>unge</a:t>
            </a:r>
            <a:br>
              <a:rPr lang="nb-NO" sz="2700" dirty="0" smtClean="0"/>
            </a:br>
            <a:endParaRPr lang="nb-NO" sz="27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b-NO" sz="3200" b="1" dirty="0" smtClean="0"/>
          </a:p>
          <a:p>
            <a:pPr marL="0" indent="0">
              <a:buNone/>
            </a:pPr>
            <a:r>
              <a:rPr lang="nb-NO" sz="3200" b="1" dirty="0" smtClean="0"/>
              <a:t>7 </a:t>
            </a:r>
            <a:r>
              <a:rPr lang="nb-NO" sz="3200" b="1" dirty="0"/>
              <a:t>samhandlingsforløp</a:t>
            </a:r>
            <a:endParaRPr lang="nb-NO" sz="3200" b="1" dirty="0" smtClean="0"/>
          </a:p>
          <a:p>
            <a:r>
              <a:rPr lang="nb-NO" dirty="0" smtClean="0"/>
              <a:t>Angstplager</a:t>
            </a:r>
          </a:p>
          <a:p>
            <a:r>
              <a:rPr lang="nb-NO" dirty="0" smtClean="0"/>
              <a:t>Autismespekterforstyrring</a:t>
            </a:r>
          </a:p>
          <a:p>
            <a:r>
              <a:rPr lang="nb-NO" dirty="0" smtClean="0"/>
              <a:t>Bekymring for barn 0-3 år</a:t>
            </a:r>
          </a:p>
          <a:p>
            <a:r>
              <a:rPr lang="nb-NO" dirty="0" err="1" smtClean="0"/>
              <a:t>Merksemdvanskar</a:t>
            </a:r>
            <a:r>
              <a:rPr lang="nb-NO" dirty="0" smtClean="0"/>
              <a:t> og uro</a:t>
            </a:r>
          </a:p>
          <a:p>
            <a:r>
              <a:rPr lang="nb-NO" dirty="0" err="1" smtClean="0"/>
              <a:t>Spisevanskar</a:t>
            </a:r>
            <a:r>
              <a:rPr lang="nb-NO" dirty="0" smtClean="0"/>
              <a:t> og spiseforstyrring</a:t>
            </a:r>
          </a:p>
          <a:p>
            <a:r>
              <a:rPr lang="nb-NO" dirty="0" err="1" smtClean="0"/>
              <a:t>Tristheit</a:t>
            </a:r>
            <a:r>
              <a:rPr lang="nb-NO" dirty="0" smtClean="0"/>
              <a:t> og depresjonsplager</a:t>
            </a:r>
          </a:p>
          <a:p>
            <a:r>
              <a:rPr lang="nb-NO" dirty="0" smtClean="0"/>
              <a:t>Vald, overgrep og omsorgssvikt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>
                <a:hlinkClick r:id="rId2"/>
              </a:rPr>
              <a:t>https://</a:t>
            </a:r>
            <a:r>
              <a:rPr lang="nb-NO" dirty="0" smtClean="0">
                <a:hlinkClick r:id="rId2"/>
              </a:rPr>
              <a:t>helse-fonna.no/barn-og-unges-helseteneste</a:t>
            </a:r>
            <a:endParaRPr lang="nb-NO" dirty="0" smtClean="0"/>
          </a:p>
          <a:p>
            <a:pPr marL="0" indent="0">
              <a:buNone/>
            </a:pPr>
            <a:r>
              <a:rPr lang="nb-NO" dirty="0"/>
              <a:t/>
            </a:r>
            <a:br>
              <a:rPr lang="nb-NO" dirty="0"/>
            </a:b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405" y="1690688"/>
            <a:ext cx="4024129" cy="22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Prosjektstruktur – Barn og unges </a:t>
            </a:r>
            <a:r>
              <a:rPr lang="nb-NO" dirty="0" err="1" smtClean="0"/>
              <a:t>helseteneste</a:t>
            </a:r>
            <a:r>
              <a:rPr lang="nb-NO" dirty="0" smtClean="0"/>
              <a:t> i Møre </a:t>
            </a:r>
            <a:r>
              <a:rPr lang="nb-NO" smtClean="0"/>
              <a:t>og Romsdal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b="1" dirty="0"/>
              <a:t>P</a:t>
            </a:r>
            <a:r>
              <a:rPr lang="nb-NO" b="1" dirty="0" smtClean="0"/>
              <a:t>rosjektgruppe</a:t>
            </a:r>
            <a:r>
              <a:rPr lang="nb-NO" dirty="0" smtClean="0"/>
              <a:t>:</a:t>
            </a:r>
          </a:p>
          <a:p>
            <a:pPr marL="0" indent="0">
              <a:buNone/>
            </a:pPr>
            <a:r>
              <a:rPr lang="nb-NO" dirty="0" smtClean="0"/>
              <a:t>Prosjektkoordinator: Toril Kvisvik</a:t>
            </a:r>
          </a:p>
          <a:p>
            <a:pPr marL="0" indent="0">
              <a:buNone/>
            </a:pPr>
            <a:r>
              <a:rPr lang="nb-NO" dirty="0" err="1" smtClean="0"/>
              <a:t>Seksjonsleiarar</a:t>
            </a:r>
            <a:r>
              <a:rPr lang="nb-NO" dirty="0" smtClean="0"/>
              <a:t> for fire poliklinikker for psykisk helse barn og unge</a:t>
            </a:r>
          </a:p>
          <a:p>
            <a:pPr marL="0" indent="0">
              <a:buNone/>
            </a:pPr>
            <a:r>
              <a:rPr lang="nb-NO" dirty="0" smtClean="0"/>
              <a:t>Representant </a:t>
            </a:r>
            <a:r>
              <a:rPr lang="nb-NO" dirty="0" err="1" smtClean="0"/>
              <a:t>frå</a:t>
            </a:r>
            <a:r>
              <a:rPr lang="nb-NO" dirty="0" smtClean="0"/>
              <a:t> seks kommuner (Molde, Kristiansund, Averøy, Volda, Ålesund, Giske)</a:t>
            </a:r>
          </a:p>
          <a:p>
            <a:pPr marL="0" indent="0">
              <a:buNone/>
            </a:pPr>
            <a:r>
              <a:rPr lang="nb-NO" dirty="0" smtClean="0"/>
              <a:t>To representanter fra fagavdelinga/</a:t>
            </a:r>
            <a:r>
              <a:rPr lang="nb-NO" dirty="0" err="1" smtClean="0"/>
              <a:t>helsetenesteutviklarar</a:t>
            </a:r>
            <a:r>
              <a:rPr lang="nb-NO" dirty="0" smtClean="0"/>
              <a:t> Helse Møre og Romsdal</a:t>
            </a:r>
          </a:p>
          <a:p>
            <a:pPr marL="0" indent="0">
              <a:buNone/>
            </a:pPr>
            <a:r>
              <a:rPr lang="nb-NO" dirty="0" smtClean="0"/>
              <a:t>Brukerrepresentant (Mental helse ung)</a:t>
            </a:r>
          </a:p>
          <a:p>
            <a:pPr marL="0" indent="0">
              <a:buNone/>
            </a:pPr>
            <a:r>
              <a:rPr lang="nb-NO" dirty="0" smtClean="0"/>
              <a:t>Repr. </a:t>
            </a:r>
            <a:r>
              <a:rPr lang="nb-NO" dirty="0" err="1" smtClean="0"/>
              <a:t>frå</a:t>
            </a:r>
            <a:r>
              <a:rPr lang="nb-NO" dirty="0" smtClean="0"/>
              <a:t> KORUS Midt-Norge</a:t>
            </a:r>
          </a:p>
          <a:p>
            <a:r>
              <a:rPr lang="nb-NO" b="1" dirty="0" smtClean="0"/>
              <a:t>Styringsgruppe</a:t>
            </a:r>
            <a:r>
              <a:rPr lang="nb-NO" dirty="0" smtClean="0"/>
              <a:t>:</a:t>
            </a:r>
          </a:p>
          <a:p>
            <a:pPr marL="0" indent="0">
              <a:buNone/>
            </a:pPr>
            <a:r>
              <a:rPr lang="nb-NO" dirty="0" err="1" smtClean="0"/>
              <a:t>Fagleg</a:t>
            </a:r>
            <a:r>
              <a:rPr lang="nb-NO" dirty="0" smtClean="0"/>
              <a:t> samarbeidsutvalg for barn og unge med </a:t>
            </a:r>
            <a:r>
              <a:rPr lang="nb-NO" dirty="0" err="1" smtClean="0"/>
              <a:t>leiar</a:t>
            </a:r>
            <a:r>
              <a:rPr lang="nb-NO" dirty="0" smtClean="0"/>
              <a:t> Manuela Strauss, avdelingssjef Psykisk helsevern for barn og unge i HMR</a:t>
            </a:r>
          </a:p>
          <a:p>
            <a:r>
              <a:rPr lang="nb-NO" b="1" dirty="0" err="1" smtClean="0"/>
              <a:t>Rådgivande</a:t>
            </a:r>
            <a:r>
              <a:rPr lang="nb-NO" b="1" dirty="0" smtClean="0"/>
              <a:t> organ: Ungdomsrådet</a:t>
            </a:r>
          </a:p>
          <a:p>
            <a:r>
              <a:rPr lang="nb-NO" b="1" dirty="0" smtClean="0"/>
              <a:t>Forankra i Helsefellesskap Møre og Romsdal</a:t>
            </a:r>
          </a:p>
          <a:p>
            <a:r>
              <a:rPr lang="nb-NO" b="1" dirty="0" smtClean="0"/>
              <a:t>Vert støtta av Statsforvalteren i Møre og Romsdal</a:t>
            </a:r>
            <a:endParaRPr lang="nb-NO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71" y="143123"/>
            <a:ext cx="3322753" cy="24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/>
          <a:srcRect l="57571" t="17376" r="11362" b="16923"/>
          <a:stretch/>
        </p:blipFill>
        <p:spPr>
          <a:xfrm>
            <a:off x="747423" y="143123"/>
            <a:ext cx="10058399" cy="67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248" y="1151235"/>
            <a:ext cx="3212936" cy="29698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 smtClean="0"/>
              <a:t>Kontaktpersoner </a:t>
            </a:r>
            <a:r>
              <a:rPr lang="nb-NO" sz="3600" dirty="0"/>
              <a:t>i Barn og unges </a:t>
            </a:r>
            <a:r>
              <a:rPr lang="nb-NO" sz="3600" dirty="0" err="1"/>
              <a:t>helseteneste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3600" dirty="0"/>
              <a:t> i Møre og </a:t>
            </a:r>
            <a:r>
              <a:rPr lang="nb-NO" sz="3600" dirty="0" smtClean="0"/>
              <a:t>Romsdal</a:t>
            </a:r>
            <a:endParaRPr lang="nb-NO" sz="36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607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/>
              <a:t>70 </a:t>
            </a:r>
            <a:r>
              <a:rPr lang="nb-NO" b="1" dirty="0" smtClean="0"/>
              <a:t>kontaktpersoner </a:t>
            </a:r>
            <a:r>
              <a:rPr lang="nb-NO" b="1" dirty="0" smtClean="0"/>
              <a:t>oppretta </a:t>
            </a:r>
            <a:r>
              <a:rPr lang="nb-NO" b="1" dirty="0"/>
              <a:t>i nettverket Barn og unges </a:t>
            </a:r>
            <a:r>
              <a:rPr lang="nb-NO" b="1" dirty="0" err="1"/>
              <a:t>helseteneste</a:t>
            </a:r>
            <a:r>
              <a:rPr lang="nb-NO" b="1" dirty="0"/>
              <a:t> i Møre og Romsdal mars 2022!</a:t>
            </a:r>
          </a:p>
          <a:p>
            <a:r>
              <a:rPr lang="nb-NO" sz="2600" dirty="0" err="1" smtClean="0"/>
              <a:t>Deltek</a:t>
            </a:r>
            <a:r>
              <a:rPr lang="nb-NO" sz="2600" dirty="0" smtClean="0"/>
              <a:t> </a:t>
            </a:r>
            <a:r>
              <a:rPr lang="nb-NO" sz="2600" dirty="0"/>
              <a:t>på nettverksmøter og </a:t>
            </a:r>
            <a:r>
              <a:rPr lang="nb-NO" sz="2600" dirty="0" err="1" smtClean="0"/>
              <a:t>arbeidssamlingar</a:t>
            </a:r>
            <a:r>
              <a:rPr lang="nb-NO" sz="2600" dirty="0"/>
              <a:t>.</a:t>
            </a:r>
          </a:p>
          <a:p>
            <a:r>
              <a:rPr lang="nb-NO" sz="2600" dirty="0"/>
              <a:t>Har oversikt over </a:t>
            </a:r>
            <a:r>
              <a:rPr lang="nb-NO" sz="2600" dirty="0" err="1" smtClean="0"/>
              <a:t>tilbod</a:t>
            </a:r>
            <a:r>
              <a:rPr lang="nb-NO" sz="2600" dirty="0" smtClean="0"/>
              <a:t> </a:t>
            </a:r>
            <a:r>
              <a:rPr lang="nb-NO" sz="2600" dirty="0"/>
              <a:t>som </a:t>
            </a:r>
            <a:r>
              <a:rPr lang="nb-NO" sz="2600" dirty="0" smtClean="0"/>
              <a:t>er etablert </a:t>
            </a:r>
            <a:r>
              <a:rPr lang="nb-NO" sz="2600" dirty="0"/>
              <a:t>i </a:t>
            </a:r>
            <a:r>
              <a:rPr lang="nb-NO" sz="2600" dirty="0" smtClean="0"/>
              <a:t>eiga </a:t>
            </a:r>
            <a:r>
              <a:rPr lang="nb-NO" sz="2600" dirty="0"/>
              <a:t>kommune.</a:t>
            </a:r>
          </a:p>
          <a:p>
            <a:r>
              <a:rPr lang="nb-NO" sz="2600" dirty="0" err="1" smtClean="0"/>
              <a:t>Spreier</a:t>
            </a:r>
            <a:r>
              <a:rPr lang="nb-NO" sz="2600" dirty="0" smtClean="0"/>
              <a:t> </a:t>
            </a:r>
            <a:r>
              <a:rPr lang="nb-NO" sz="2600" dirty="0"/>
              <a:t>informasjon om </a:t>
            </a:r>
            <a:r>
              <a:rPr lang="nb-NO" sz="2600" dirty="0" smtClean="0"/>
              <a:t>samhandlingsforløpa </a:t>
            </a:r>
            <a:r>
              <a:rPr lang="nb-NO" sz="2600" dirty="0"/>
              <a:t>i </a:t>
            </a:r>
            <a:r>
              <a:rPr lang="nb-NO" sz="2600" dirty="0" smtClean="0"/>
              <a:t>eiga </a:t>
            </a:r>
            <a:r>
              <a:rPr lang="nb-NO" sz="2600" dirty="0"/>
              <a:t>kommune.</a:t>
            </a:r>
          </a:p>
          <a:p>
            <a:r>
              <a:rPr lang="nb-NO" sz="2600" dirty="0" err="1" smtClean="0"/>
              <a:t>Koplar</a:t>
            </a:r>
            <a:r>
              <a:rPr lang="nb-NO" sz="2600" dirty="0" smtClean="0"/>
              <a:t> </a:t>
            </a:r>
            <a:r>
              <a:rPr lang="nb-NO" sz="2600" dirty="0"/>
              <a:t>på </a:t>
            </a:r>
            <a:r>
              <a:rPr lang="nb-NO" sz="2600" dirty="0" err="1" smtClean="0"/>
              <a:t>dei</a:t>
            </a:r>
            <a:r>
              <a:rPr lang="nb-NO" sz="2600" dirty="0" smtClean="0"/>
              <a:t> rette </a:t>
            </a:r>
            <a:r>
              <a:rPr lang="nb-NO" sz="2600" dirty="0" err="1" smtClean="0"/>
              <a:t>personane</a:t>
            </a:r>
            <a:r>
              <a:rPr lang="nb-NO" sz="2600" dirty="0" smtClean="0"/>
              <a:t> </a:t>
            </a:r>
            <a:r>
              <a:rPr lang="nb-NO" sz="2600" dirty="0" smtClean="0"/>
              <a:t>og </a:t>
            </a:r>
            <a:r>
              <a:rPr lang="nb-NO" sz="2600" dirty="0" err="1" smtClean="0"/>
              <a:t>dei</a:t>
            </a:r>
            <a:r>
              <a:rPr lang="nb-NO" sz="2600" dirty="0" smtClean="0"/>
              <a:t> </a:t>
            </a:r>
            <a:r>
              <a:rPr lang="nb-NO" sz="2600" dirty="0"/>
              <a:t>lokale </a:t>
            </a:r>
            <a:r>
              <a:rPr lang="nb-NO" sz="2600" dirty="0" err="1" smtClean="0"/>
              <a:t>arbeidssamlingane</a:t>
            </a:r>
            <a:r>
              <a:rPr lang="nb-NO" sz="2600" dirty="0"/>
              <a:t>. </a:t>
            </a:r>
            <a:r>
              <a:rPr lang="nb-NO" sz="2600" dirty="0" err="1" smtClean="0"/>
              <a:t>Oppmodar</a:t>
            </a:r>
            <a:r>
              <a:rPr lang="nb-NO" sz="2600" dirty="0" smtClean="0"/>
              <a:t> </a:t>
            </a:r>
            <a:r>
              <a:rPr lang="nb-NO" sz="2600" dirty="0" err="1" smtClean="0"/>
              <a:t>dei</a:t>
            </a:r>
            <a:r>
              <a:rPr lang="nb-NO" sz="2600" dirty="0" smtClean="0"/>
              <a:t> </a:t>
            </a:r>
            <a:r>
              <a:rPr lang="nb-NO" sz="2600" dirty="0"/>
              <a:t>ulike </a:t>
            </a:r>
            <a:r>
              <a:rPr lang="nb-NO" sz="2600" dirty="0" err="1" smtClean="0"/>
              <a:t>tenestene</a:t>
            </a:r>
            <a:r>
              <a:rPr lang="nb-NO" sz="2600" dirty="0" smtClean="0"/>
              <a:t> om å lese gjennom </a:t>
            </a:r>
            <a:r>
              <a:rPr lang="nb-NO" sz="2600" dirty="0"/>
              <a:t>k</a:t>
            </a:r>
            <a:r>
              <a:rPr lang="nb-NO" sz="2600" dirty="0" smtClean="0"/>
              <a:t>va </a:t>
            </a:r>
            <a:r>
              <a:rPr lang="nb-NO" sz="2600" dirty="0" err="1" smtClean="0"/>
              <a:t>deira</a:t>
            </a:r>
            <a:r>
              <a:rPr lang="nb-NO" sz="2600" dirty="0" smtClean="0"/>
              <a:t> </a:t>
            </a:r>
            <a:r>
              <a:rPr lang="nb-NO" sz="2600" dirty="0"/>
              <a:t>rolle er i </a:t>
            </a:r>
            <a:r>
              <a:rPr lang="nb-NO" sz="2600" dirty="0" err="1" smtClean="0"/>
              <a:t>dei</a:t>
            </a:r>
            <a:r>
              <a:rPr lang="nb-NO" sz="2600" dirty="0" smtClean="0"/>
              <a:t> </a:t>
            </a:r>
            <a:r>
              <a:rPr lang="nb-NO" sz="2600" dirty="0"/>
              <a:t>ulike </a:t>
            </a:r>
            <a:r>
              <a:rPr lang="nb-NO" sz="2600" dirty="0" smtClean="0"/>
              <a:t>samhandlingsforløpa. Samsvarer </a:t>
            </a:r>
            <a:r>
              <a:rPr lang="nb-NO" sz="2600" dirty="0"/>
              <a:t>kart og terreng?</a:t>
            </a:r>
          </a:p>
          <a:p>
            <a:r>
              <a:rPr lang="nb-NO" sz="2600" dirty="0"/>
              <a:t>Etter </a:t>
            </a:r>
            <a:r>
              <a:rPr lang="nb-NO" sz="2600" dirty="0" smtClean="0"/>
              <a:t>kvart få </a:t>
            </a:r>
            <a:r>
              <a:rPr lang="nb-NO" sz="2600" dirty="0"/>
              <a:t>oversikt over </a:t>
            </a:r>
            <a:r>
              <a:rPr lang="nb-NO" sz="2600" dirty="0" smtClean="0"/>
              <a:t>kva </a:t>
            </a:r>
            <a:r>
              <a:rPr lang="nb-NO" sz="2600" dirty="0"/>
              <a:t>som skal til for å implementere </a:t>
            </a:r>
            <a:r>
              <a:rPr lang="nb-NO" sz="2600" dirty="0" smtClean="0"/>
              <a:t>samhandlingsforløpa </a:t>
            </a:r>
            <a:r>
              <a:rPr lang="nb-NO" sz="2600" dirty="0"/>
              <a:t>i kommuner og BUP.</a:t>
            </a:r>
          </a:p>
          <a:p>
            <a:r>
              <a:rPr lang="nb-NO" sz="2600" dirty="0"/>
              <a:t>For kommuner som arbeider med å utvikle </a:t>
            </a:r>
            <a:r>
              <a:rPr lang="nb-NO" sz="2600" dirty="0" smtClean="0"/>
              <a:t>modeller </a:t>
            </a:r>
            <a:r>
              <a:rPr lang="nb-NO" sz="2600" dirty="0"/>
              <a:t>for å handle på bekymring og for tverrfaglig samarbeid (BTI/BTS) kan </a:t>
            </a:r>
            <a:r>
              <a:rPr lang="nb-NO" sz="2600" dirty="0" smtClean="0"/>
              <a:t>samhandlingsforløpa </a:t>
            </a:r>
            <a:r>
              <a:rPr lang="nb-NO" sz="2600" dirty="0"/>
              <a:t>med fordel </a:t>
            </a:r>
            <a:r>
              <a:rPr lang="nb-NO" sz="2600" dirty="0" err="1" smtClean="0"/>
              <a:t>sjåast</a:t>
            </a:r>
            <a:r>
              <a:rPr lang="nb-NO" sz="2600" dirty="0" smtClean="0"/>
              <a:t> </a:t>
            </a:r>
            <a:r>
              <a:rPr lang="nb-NO" sz="2600" dirty="0"/>
              <a:t>i nær sammenheng.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60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Involverte </a:t>
            </a:r>
            <a:r>
              <a:rPr lang="nb-NO" dirty="0" err="1" smtClean="0"/>
              <a:t>tenester</a:t>
            </a:r>
            <a:r>
              <a:rPr lang="nb-NO" dirty="0" smtClean="0"/>
              <a:t> rundt barn og unge og psykisk helse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nb-NO" dirty="0"/>
              <a:t>Fastlege</a:t>
            </a:r>
            <a:br>
              <a:rPr lang="nb-NO" dirty="0"/>
            </a:br>
            <a:r>
              <a:rPr lang="nb-NO" dirty="0"/>
              <a:t>Helsestasjon og </a:t>
            </a:r>
            <a:r>
              <a:rPr lang="nb-NO" dirty="0" err="1"/>
              <a:t>skulehelseteneste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Barnehage</a:t>
            </a:r>
            <a:br>
              <a:rPr lang="nb-NO" dirty="0"/>
            </a:br>
            <a:r>
              <a:rPr lang="nb-NO" dirty="0"/>
              <a:t>Skule</a:t>
            </a:r>
            <a:br>
              <a:rPr lang="nb-NO" dirty="0"/>
            </a:br>
            <a:r>
              <a:rPr lang="nb-NO" dirty="0"/>
              <a:t>PPT</a:t>
            </a:r>
            <a:br>
              <a:rPr lang="nb-NO" dirty="0"/>
            </a:br>
            <a:r>
              <a:rPr lang="nb-NO" dirty="0"/>
              <a:t>Kommunale psykisk </a:t>
            </a:r>
            <a:r>
              <a:rPr lang="nb-NO" dirty="0" err="1"/>
              <a:t>helseteneste</a:t>
            </a:r>
            <a:r>
              <a:rPr lang="nb-NO" dirty="0"/>
              <a:t> for barn og unge</a:t>
            </a:r>
            <a:br>
              <a:rPr lang="nb-NO" dirty="0"/>
            </a:br>
            <a:r>
              <a:rPr lang="nb-NO" dirty="0" err="1"/>
              <a:t>Fysio</a:t>
            </a:r>
            <a:r>
              <a:rPr lang="nb-NO" dirty="0"/>
              <a:t>- og </a:t>
            </a:r>
            <a:r>
              <a:rPr lang="nb-NO" dirty="0" err="1"/>
              <a:t>ergoterapiteneste</a:t>
            </a:r>
            <a:r>
              <a:rPr lang="nb-NO" dirty="0"/>
              <a:t/>
            </a:r>
            <a:br>
              <a:rPr lang="nb-NO" dirty="0"/>
            </a:br>
            <a:r>
              <a:rPr lang="nb-NO" dirty="0" err="1"/>
              <a:t>Barnevernteneste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Koordinerende eining</a:t>
            </a:r>
            <a:br>
              <a:rPr lang="nb-NO" dirty="0"/>
            </a:br>
            <a:r>
              <a:rPr lang="nb-NO" dirty="0"/>
              <a:t>BUP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405" y="2004830"/>
            <a:ext cx="5432007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3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HMN">
      <a:dk1>
        <a:srgbClr val="000000"/>
      </a:dk1>
      <a:lt1>
        <a:srgbClr val="FFFFFF"/>
      </a:lt1>
      <a:dk2>
        <a:srgbClr val="003283"/>
      </a:dk2>
      <a:lt2>
        <a:srgbClr val="E8F0FA"/>
      </a:lt2>
      <a:accent1>
        <a:srgbClr val="81A9E1"/>
      </a:accent1>
      <a:accent2>
        <a:srgbClr val="BD0C2E"/>
      </a:accent2>
      <a:accent3>
        <a:srgbClr val="E3A610"/>
      </a:accent3>
      <a:accent4>
        <a:srgbClr val="5C3228"/>
      </a:accent4>
      <a:accent5>
        <a:srgbClr val="6B9B3A"/>
      </a:accent5>
      <a:accent6>
        <a:srgbClr val="8D6959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SE MØRE OG ROMSDAL" id="{FD407EEB-8D0A-824D-AF99-8EFEEBACBBE9}" vid="{96933F0D-F111-B84D-991E-8274539D952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B34C8F05B41D48AAEFEFC577FE0F14" ma:contentTypeVersion="23" ma:contentTypeDescription="Opprett et nytt dokument." ma:contentTypeScope="" ma:versionID="d75d326f0de67eef4567bc62bd61c764">
  <xsd:schema xmlns:xsd="http://www.w3.org/2001/XMLSchema" xmlns:xs="http://www.w3.org/2001/XMLSchema" xmlns:p="http://schemas.microsoft.com/office/2006/metadata/properties" xmlns:ns1="http://schemas.microsoft.com/sharepoint/v3" xmlns:ns2="12780d3b-d4ae-4143-bb65-a95475b83662" targetNamespace="http://schemas.microsoft.com/office/2006/metadata/properties" ma:root="true" ma:fieldsID="1cbcde35f4dbfc1817f89f87e07082a3" ns1:_="" ns2:_="">
    <xsd:import namespace="http://schemas.microsoft.com/sharepoint/v3"/>
    <xsd:import namespace="12780d3b-d4ae-4143-bb65-a95475b8366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80d3b-d4ae-4143-bb65-a95475b8366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7d45f2b7-b0ce-49c3-b7e2-45f18d8cd76b}" ma:internalName="TaxCatchAll" ma:showField="CatchAllData" ma:web="12780d3b-d4ae-4143-bb65-a95475b836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7d45f2b7-b0ce-49c3-b7e2-45f18d8cd76b}" ma:internalName="TaxCatchAllLabel" ma:readOnly="true" ma:showField="CatchAllDataLabel" ma:web="12780d3b-d4ae-4143-bb65-a95475b836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axKeywordTaxHTField xmlns="12780d3b-d4ae-4143-bb65-a95475b83662">
      <Terms xmlns="http://schemas.microsoft.com/office/infopath/2007/PartnerControls"/>
    </TaxKeywordTaxHTField>
    <TaxCatchAll xmlns="12780d3b-d4ae-4143-bb65-a95475b83662"/>
    <PublishingExpirationDate xmlns="http://schemas.microsoft.com/sharepoint/v3" xsi:nil="true"/>
    <PublishingStartDate xmlns="http://schemas.microsoft.com/sharepoint/v3" xsi:nil="true"/>
    <FNSPRollUpIngress xmlns="12780d3b-d4ae-4143-bb65-a95475b8366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D2CC90-7728-4857-A5F4-2C099A0C014A}"/>
</file>

<file path=customXml/itemProps2.xml><?xml version="1.0" encoding="utf-8"?>
<ds:datastoreItem xmlns:ds="http://schemas.openxmlformats.org/officeDocument/2006/customXml" ds:itemID="{0616DFF6-D820-4097-AA17-C548FFE33D11}"/>
</file>

<file path=customXml/itemProps3.xml><?xml version="1.0" encoding="utf-8"?>
<ds:datastoreItem xmlns:ds="http://schemas.openxmlformats.org/officeDocument/2006/customXml" ds:itemID="{31B4C61B-2C12-40C5-B6A3-A34E8D977EE1}"/>
</file>

<file path=docProps/app.xml><?xml version="1.0" encoding="utf-8"?>
<Properties xmlns="http://schemas.openxmlformats.org/officeDocument/2006/extended-properties" xmlns:vt="http://schemas.openxmlformats.org/officeDocument/2006/docPropsVTypes">
  <Template>Presentasjon Helse Møre og Romsdal</Template>
  <TotalTime>4522</TotalTime>
  <Words>760</Words>
  <Application>Microsoft Office PowerPoint</Application>
  <PresentationFormat>Widescreen</PresentationFormat>
  <Paragraphs>106</Paragraphs>
  <Slides>15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1_Office-tema</vt:lpstr>
      <vt:lpstr>Barn og unges helseteneste i Møre og Romsdal</vt:lpstr>
      <vt:lpstr>Utfordringsbiletet</vt:lpstr>
      <vt:lpstr>Målsetting</vt:lpstr>
      <vt:lpstr>Hovudfokus</vt:lpstr>
      <vt:lpstr> Barn og unges helseteneste Eit kart over tenestene for barn og unge </vt:lpstr>
      <vt:lpstr>Prosjektstruktur – Barn og unges helseteneste i Møre og Romsdal</vt:lpstr>
      <vt:lpstr>PowerPoint-presentasjon</vt:lpstr>
      <vt:lpstr>Kontaktpersoner i Barn og unges helseteneste  i Møre og Romsdal</vt:lpstr>
      <vt:lpstr>Involverte tenester rundt barn og unge og psykisk helse</vt:lpstr>
      <vt:lpstr>PowerPoint-presentasjon</vt:lpstr>
      <vt:lpstr>PowerPoint-presentasjon</vt:lpstr>
      <vt:lpstr>PowerPoint-presentasjon</vt:lpstr>
      <vt:lpstr>Kva skal til for å betre samhandling mellom spesialisthelseteneste og kommune?  – innspel frå dei lokale arbeidsamlingane </vt:lpstr>
      <vt:lpstr>Vegen vidare i Barn og unges helseteneste i Møre og Romsdal</vt:lpstr>
      <vt:lpstr>Kva «hjelper» oss i arbeidet framover:</vt:lpstr>
    </vt:vector>
  </TitlesOfParts>
  <Company>Helse Midt-Norge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Giske, Carina</dc:creator>
  <cp:keywords>_£Bilde</cp:keywords>
  <cp:lastModifiedBy>Standal, Kari</cp:lastModifiedBy>
  <cp:revision>153</cp:revision>
  <cp:lastPrinted>2022-04-05T08:54:02Z</cp:lastPrinted>
  <dcterms:created xsi:type="dcterms:W3CDTF">2021-05-12T11:34:44Z</dcterms:created>
  <dcterms:modified xsi:type="dcterms:W3CDTF">2022-09-01T06:23:32Z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0x01010086B34C8F05B41D48AAEFEFC577FE0F14</vt:lpwstr>
  </property>
</Properties>
</file>